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00" r:id="rId6"/>
    <p:sldMasterId id="2147483732" r:id="rId7"/>
  </p:sldMasterIdLst>
  <p:notesMasterIdLst>
    <p:notesMasterId r:id="rId48"/>
  </p:notesMasterIdLst>
  <p:sldIdLst>
    <p:sldId id="2076136067" r:id="rId8"/>
    <p:sldId id="3953" r:id="rId9"/>
    <p:sldId id="2076137223" r:id="rId10"/>
    <p:sldId id="1680" r:id="rId11"/>
    <p:sldId id="2076137215" r:id="rId12"/>
    <p:sldId id="2076137217" r:id="rId13"/>
    <p:sldId id="262" r:id="rId14"/>
    <p:sldId id="10100" r:id="rId15"/>
    <p:sldId id="258" r:id="rId16"/>
    <p:sldId id="2076137220" r:id="rId17"/>
    <p:sldId id="2076137213" r:id="rId18"/>
    <p:sldId id="260" r:id="rId19"/>
    <p:sldId id="2076137218" r:id="rId20"/>
    <p:sldId id="2076137219" r:id="rId21"/>
    <p:sldId id="2301" r:id="rId22"/>
    <p:sldId id="2302" r:id="rId23"/>
    <p:sldId id="2076137225" r:id="rId24"/>
    <p:sldId id="2076137226" r:id="rId25"/>
    <p:sldId id="2305" r:id="rId26"/>
    <p:sldId id="259" r:id="rId27"/>
    <p:sldId id="266" r:id="rId28"/>
    <p:sldId id="1691" r:id="rId29"/>
    <p:sldId id="2076137224" r:id="rId30"/>
    <p:sldId id="2076137236" r:id="rId31"/>
    <p:sldId id="2076137237" r:id="rId32"/>
    <p:sldId id="2076137214" r:id="rId33"/>
    <p:sldId id="2049" r:id="rId34"/>
    <p:sldId id="2306" r:id="rId35"/>
    <p:sldId id="2076137216" r:id="rId36"/>
    <p:sldId id="2076137221" r:id="rId37"/>
    <p:sldId id="2076136088" r:id="rId38"/>
    <p:sldId id="2076136123" r:id="rId39"/>
    <p:sldId id="2076136109" r:id="rId40"/>
    <p:sldId id="2076136060" r:id="rId41"/>
    <p:sldId id="2076136115" r:id="rId42"/>
    <p:sldId id="2076136128" r:id="rId43"/>
    <p:sldId id="2076136094" r:id="rId44"/>
    <p:sldId id="2076136090" r:id="rId45"/>
    <p:sldId id="2076136095" r:id="rId46"/>
    <p:sldId id="864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F8E2E3-C4DF-46E0-A493-ACB0F6C023AB}" v="16" dt="2020-05-11T10:02:41.752"/>
    <p1510:client id="{BB8170F7-2A0D-439D-B269-4BEAD2A32C87}" v="6" dt="2020-05-11T13:05:37.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92" autoAdjust="0"/>
  </p:normalViewPr>
  <p:slideViewPr>
    <p:cSldViewPr snapToGrid="0">
      <p:cViewPr varScale="1">
        <p:scale>
          <a:sx n="95" d="100"/>
          <a:sy n="95" d="100"/>
        </p:scale>
        <p:origin x="1158" y="84"/>
      </p:cViewPr>
      <p:guideLst/>
    </p:cSldViewPr>
  </p:slideViewPr>
  <p:notesTextViewPr>
    <p:cViewPr>
      <p:scale>
        <a:sx n="1" d="1"/>
        <a:sy n="1" d="1"/>
      </p:scale>
      <p:origin x="0" y="0"/>
    </p:cViewPr>
  </p:notesTextViewPr>
  <p:sorterViewPr>
    <p:cViewPr varScale="1">
      <p:scale>
        <a:sx n="100" d="100"/>
        <a:sy n="100" d="100"/>
      </p:scale>
      <p:origin x="0" y="-559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McBrine" userId="d87d66316f4545f4" providerId="Windows Live" clId="Web-{730219D7-B5E7-4A7A-81CE-8D277F8BCF99}"/>
    <pc:docChg chg="addSld modSld sldOrd">
      <pc:chgData name="Rich McBrine" userId="d87d66316f4545f4" providerId="Windows Live" clId="Web-{730219D7-B5E7-4A7A-81CE-8D277F8BCF99}" dt="2020-04-30T14:50:39.965" v="350" actId="20577"/>
      <pc:docMkLst>
        <pc:docMk/>
      </pc:docMkLst>
      <pc:sldChg chg="modSp">
        <pc:chgData name="Rich McBrine" userId="d87d66316f4545f4" providerId="Windows Live" clId="Web-{730219D7-B5E7-4A7A-81CE-8D277F8BCF99}" dt="2020-04-30T14:31:31.205" v="313" actId="20577"/>
        <pc:sldMkLst>
          <pc:docMk/>
          <pc:sldMk cId="1489575451" sldId="2306"/>
        </pc:sldMkLst>
        <pc:spChg chg="mod">
          <ac:chgData name="Rich McBrine" userId="d87d66316f4545f4" providerId="Windows Live" clId="Web-{730219D7-B5E7-4A7A-81CE-8D277F8BCF99}" dt="2020-04-30T14:31:31.205" v="313" actId="20577"/>
          <ac:spMkLst>
            <pc:docMk/>
            <pc:sldMk cId="1489575451" sldId="2306"/>
            <ac:spMk id="10" creationId="{B4F8743F-051B-4E35-ADBE-B409FEDCA44F}"/>
          </ac:spMkLst>
        </pc:spChg>
      </pc:sldChg>
      <pc:sldChg chg="modSp">
        <pc:chgData name="Rich McBrine" userId="d87d66316f4545f4" providerId="Windows Live" clId="Web-{730219D7-B5E7-4A7A-81CE-8D277F8BCF99}" dt="2020-04-30T14:50:39.965" v="350" actId="20577"/>
        <pc:sldMkLst>
          <pc:docMk/>
          <pc:sldMk cId="54463727" sldId="2076137215"/>
        </pc:sldMkLst>
        <pc:spChg chg="mod">
          <ac:chgData name="Rich McBrine" userId="d87d66316f4545f4" providerId="Windows Live" clId="Web-{730219D7-B5E7-4A7A-81CE-8D277F8BCF99}" dt="2020-04-30T14:50:39.965" v="350" actId="20577"/>
          <ac:spMkLst>
            <pc:docMk/>
            <pc:sldMk cId="54463727" sldId="2076137215"/>
            <ac:spMk id="3" creationId="{BA3F13EC-D5C1-4D80-A1CA-F4C20381FCB2}"/>
          </ac:spMkLst>
        </pc:spChg>
      </pc:sldChg>
      <pc:sldChg chg="modSp new">
        <pc:chgData name="Rich McBrine" userId="d87d66316f4545f4" providerId="Windows Live" clId="Web-{730219D7-B5E7-4A7A-81CE-8D277F8BCF99}" dt="2020-04-30T14:01:36.495" v="32" actId="20577"/>
        <pc:sldMkLst>
          <pc:docMk/>
          <pc:sldMk cId="1395904809" sldId="2076137221"/>
        </pc:sldMkLst>
        <pc:spChg chg="mod">
          <ac:chgData name="Rich McBrine" userId="d87d66316f4545f4" providerId="Windows Live" clId="Web-{730219D7-B5E7-4A7A-81CE-8D277F8BCF99}" dt="2020-04-30T14:01:36.495" v="32" actId="20577"/>
          <ac:spMkLst>
            <pc:docMk/>
            <pc:sldMk cId="1395904809" sldId="2076137221"/>
            <ac:spMk id="2" creationId="{953770AB-6466-49E7-9B6E-F25254156084}"/>
          </ac:spMkLst>
        </pc:spChg>
      </pc:sldChg>
      <pc:sldChg chg="modSp new">
        <pc:chgData name="Rich McBrine" userId="d87d66316f4545f4" providerId="Windows Live" clId="Web-{730219D7-B5E7-4A7A-81CE-8D277F8BCF99}" dt="2020-04-30T14:08:13.306" v="248" actId="20577"/>
        <pc:sldMkLst>
          <pc:docMk/>
          <pc:sldMk cId="811669840" sldId="2076137222"/>
        </pc:sldMkLst>
        <pc:spChg chg="mod">
          <ac:chgData name="Rich McBrine" userId="d87d66316f4545f4" providerId="Windows Live" clId="Web-{730219D7-B5E7-4A7A-81CE-8D277F8BCF99}" dt="2020-04-30T14:01:54.354" v="70" actId="20577"/>
          <ac:spMkLst>
            <pc:docMk/>
            <pc:sldMk cId="811669840" sldId="2076137222"/>
            <ac:spMk id="2" creationId="{A7BB62F0-A4FA-495B-BF33-C3D70FE1ACEE}"/>
          </ac:spMkLst>
        </pc:spChg>
        <pc:spChg chg="mod">
          <ac:chgData name="Rich McBrine" userId="d87d66316f4545f4" providerId="Windows Live" clId="Web-{730219D7-B5E7-4A7A-81CE-8D277F8BCF99}" dt="2020-04-30T14:08:13.306" v="248" actId="20577"/>
          <ac:spMkLst>
            <pc:docMk/>
            <pc:sldMk cId="811669840" sldId="2076137222"/>
            <ac:spMk id="3" creationId="{1686C9DC-BCF7-424D-A18D-53FC18880291}"/>
          </ac:spMkLst>
        </pc:spChg>
      </pc:sldChg>
      <pc:sldChg chg="modSp new ord">
        <pc:chgData name="Rich McBrine" userId="d87d66316f4545f4" providerId="Windows Live" clId="Web-{730219D7-B5E7-4A7A-81CE-8D277F8BCF99}" dt="2020-04-30T14:09:32.915" v="286" actId="20577"/>
        <pc:sldMkLst>
          <pc:docMk/>
          <pc:sldMk cId="4241734187" sldId="2076137223"/>
        </pc:sldMkLst>
        <pc:spChg chg="mod">
          <ac:chgData name="Rich McBrine" userId="d87d66316f4545f4" providerId="Windows Live" clId="Web-{730219D7-B5E7-4A7A-81CE-8D277F8BCF99}" dt="2020-04-30T14:09:32.915" v="286" actId="20577"/>
          <ac:spMkLst>
            <pc:docMk/>
            <pc:sldMk cId="4241734187" sldId="2076137223"/>
            <ac:spMk id="2" creationId="{A1180AA0-387B-4068-AC36-C135ED010B22}"/>
          </ac:spMkLst>
        </pc:spChg>
      </pc:sldChg>
      <pc:sldChg chg="modSp new">
        <pc:chgData name="Rich McBrine" userId="d87d66316f4545f4" providerId="Windows Live" clId="Web-{730219D7-B5E7-4A7A-81CE-8D277F8BCF99}" dt="2020-04-30T14:36:02.829" v="345" actId="20577"/>
        <pc:sldMkLst>
          <pc:docMk/>
          <pc:sldMk cId="3251446759" sldId="2076137224"/>
        </pc:sldMkLst>
        <pc:spChg chg="mod">
          <ac:chgData name="Rich McBrine" userId="d87d66316f4545f4" providerId="Windows Live" clId="Web-{730219D7-B5E7-4A7A-81CE-8D277F8BCF99}" dt="2020-04-30T14:34:08.798" v="337" actId="20577"/>
          <ac:spMkLst>
            <pc:docMk/>
            <pc:sldMk cId="3251446759" sldId="2076137224"/>
            <ac:spMk id="2" creationId="{82779627-9CBE-4952-809A-8A3B88163E20}"/>
          </ac:spMkLst>
        </pc:spChg>
        <pc:spChg chg="mod">
          <ac:chgData name="Rich McBrine" userId="d87d66316f4545f4" providerId="Windows Live" clId="Web-{730219D7-B5E7-4A7A-81CE-8D277F8BCF99}" dt="2020-04-30T14:36:02.829" v="345" actId="20577"/>
          <ac:spMkLst>
            <pc:docMk/>
            <pc:sldMk cId="3251446759" sldId="2076137224"/>
            <ac:spMk id="3" creationId="{93CF309F-B061-4353-8A96-111AD5C87AC8}"/>
          </ac:spMkLst>
        </pc:spChg>
      </pc:sldChg>
    </pc:docChg>
  </pc:docChgLst>
  <pc:docChgLst>
    <pc:chgData name="Rich McBrine" userId="533fd81a-1e5b-4be4-9817-4b6ce53b21db" providerId="ADAL" clId="{BB8170F7-2A0D-439D-B269-4BEAD2A32C87}"/>
    <pc:docChg chg="addSld modSld">
      <pc:chgData name="Rich McBrine" userId="533fd81a-1e5b-4be4-9817-4b6ce53b21db" providerId="ADAL" clId="{BB8170F7-2A0D-439D-B269-4BEAD2A32C87}" dt="2020-05-11T13:05:42.503" v="23" actId="1076"/>
      <pc:docMkLst>
        <pc:docMk/>
      </pc:docMkLst>
      <pc:sldChg chg="setBg">
        <pc:chgData name="Rich McBrine" userId="533fd81a-1e5b-4be4-9817-4b6ce53b21db" providerId="ADAL" clId="{BB8170F7-2A0D-439D-B269-4BEAD2A32C87}" dt="2020-05-11T12:33:26.849" v="19"/>
        <pc:sldMkLst>
          <pc:docMk/>
          <pc:sldMk cId="472542442" sldId="258"/>
        </pc:sldMkLst>
      </pc:sldChg>
      <pc:sldChg chg="setBg">
        <pc:chgData name="Rich McBrine" userId="533fd81a-1e5b-4be4-9817-4b6ce53b21db" providerId="ADAL" clId="{BB8170F7-2A0D-439D-B269-4BEAD2A32C87}" dt="2020-05-11T12:33:26.849" v="19"/>
        <pc:sldMkLst>
          <pc:docMk/>
          <pc:sldMk cId="4183249763" sldId="259"/>
        </pc:sldMkLst>
      </pc:sldChg>
      <pc:sldChg chg="setBg">
        <pc:chgData name="Rich McBrine" userId="533fd81a-1e5b-4be4-9817-4b6ce53b21db" providerId="ADAL" clId="{BB8170F7-2A0D-439D-B269-4BEAD2A32C87}" dt="2020-05-11T12:33:26.849" v="19"/>
        <pc:sldMkLst>
          <pc:docMk/>
          <pc:sldMk cId="608078669" sldId="260"/>
        </pc:sldMkLst>
      </pc:sldChg>
      <pc:sldChg chg="setBg">
        <pc:chgData name="Rich McBrine" userId="533fd81a-1e5b-4be4-9817-4b6ce53b21db" providerId="ADAL" clId="{BB8170F7-2A0D-439D-B269-4BEAD2A32C87}" dt="2020-05-11T12:33:26.849" v="19"/>
        <pc:sldMkLst>
          <pc:docMk/>
          <pc:sldMk cId="2085425509" sldId="262"/>
        </pc:sldMkLst>
      </pc:sldChg>
      <pc:sldChg chg="setBg">
        <pc:chgData name="Rich McBrine" userId="533fd81a-1e5b-4be4-9817-4b6ce53b21db" providerId="ADAL" clId="{BB8170F7-2A0D-439D-B269-4BEAD2A32C87}" dt="2020-05-11T12:33:26.849" v="19"/>
        <pc:sldMkLst>
          <pc:docMk/>
          <pc:sldMk cId="2025707393" sldId="266"/>
        </pc:sldMkLst>
      </pc:sldChg>
      <pc:sldChg chg="setBg">
        <pc:chgData name="Rich McBrine" userId="533fd81a-1e5b-4be4-9817-4b6ce53b21db" providerId="ADAL" clId="{BB8170F7-2A0D-439D-B269-4BEAD2A32C87}" dt="2020-05-11T12:33:26.849" v="19"/>
        <pc:sldMkLst>
          <pc:docMk/>
          <pc:sldMk cId="1285768130" sldId="1680"/>
        </pc:sldMkLst>
      </pc:sldChg>
      <pc:sldChg chg="setBg">
        <pc:chgData name="Rich McBrine" userId="533fd81a-1e5b-4be4-9817-4b6ce53b21db" providerId="ADAL" clId="{BB8170F7-2A0D-439D-B269-4BEAD2A32C87}" dt="2020-05-11T12:33:26.849" v="19"/>
        <pc:sldMkLst>
          <pc:docMk/>
          <pc:sldMk cId="1860279280" sldId="1691"/>
        </pc:sldMkLst>
      </pc:sldChg>
      <pc:sldChg chg="setBg">
        <pc:chgData name="Rich McBrine" userId="533fd81a-1e5b-4be4-9817-4b6ce53b21db" providerId="ADAL" clId="{BB8170F7-2A0D-439D-B269-4BEAD2A32C87}" dt="2020-05-11T12:33:26.849" v="19"/>
        <pc:sldMkLst>
          <pc:docMk/>
          <pc:sldMk cId="2892343807" sldId="2049"/>
        </pc:sldMkLst>
      </pc:sldChg>
      <pc:sldChg chg="setBg">
        <pc:chgData name="Rich McBrine" userId="533fd81a-1e5b-4be4-9817-4b6ce53b21db" providerId="ADAL" clId="{BB8170F7-2A0D-439D-B269-4BEAD2A32C87}" dt="2020-05-11T12:33:26.849" v="19"/>
        <pc:sldMkLst>
          <pc:docMk/>
          <pc:sldMk cId="10884136" sldId="2301"/>
        </pc:sldMkLst>
      </pc:sldChg>
      <pc:sldChg chg="setBg">
        <pc:chgData name="Rich McBrine" userId="533fd81a-1e5b-4be4-9817-4b6ce53b21db" providerId="ADAL" clId="{BB8170F7-2A0D-439D-B269-4BEAD2A32C87}" dt="2020-05-11T12:33:26.849" v="19"/>
        <pc:sldMkLst>
          <pc:docMk/>
          <pc:sldMk cId="1338197922" sldId="2302"/>
        </pc:sldMkLst>
      </pc:sldChg>
      <pc:sldChg chg="setBg">
        <pc:chgData name="Rich McBrine" userId="533fd81a-1e5b-4be4-9817-4b6ce53b21db" providerId="ADAL" clId="{BB8170F7-2A0D-439D-B269-4BEAD2A32C87}" dt="2020-05-11T12:33:26.849" v="19"/>
        <pc:sldMkLst>
          <pc:docMk/>
          <pc:sldMk cId="755098905" sldId="2305"/>
        </pc:sldMkLst>
      </pc:sldChg>
      <pc:sldChg chg="modSp mod setBg">
        <pc:chgData name="Rich McBrine" userId="533fd81a-1e5b-4be4-9817-4b6ce53b21db" providerId="ADAL" clId="{BB8170F7-2A0D-439D-B269-4BEAD2A32C87}" dt="2020-05-11T13:05:42.503" v="23" actId="1076"/>
        <pc:sldMkLst>
          <pc:docMk/>
          <pc:sldMk cId="1489575451" sldId="2306"/>
        </pc:sldMkLst>
        <pc:spChg chg="mod">
          <ac:chgData name="Rich McBrine" userId="533fd81a-1e5b-4be4-9817-4b6ce53b21db" providerId="ADAL" clId="{BB8170F7-2A0D-439D-B269-4BEAD2A32C87}" dt="2020-05-11T13:05:42.503" v="23" actId="1076"/>
          <ac:spMkLst>
            <pc:docMk/>
            <pc:sldMk cId="1489575451" sldId="2306"/>
            <ac:spMk id="10" creationId="{B4F8743F-051B-4E35-ADBE-B409FEDCA44F}"/>
          </ac:spMkLst>
        </pc:spChg>
      </pc:sldChg>
      <pc:sldChg chg="modSp add mod setBg">
        <pc:chgData name="Rich McBrine" userId="533fd81a-1e5b-4be4-9817-4b6ce53b21db" providerId="ADAL" clId="{BB8170F7-2A0D-439D-B269-4BEAD2A32C87}" dt="2020-05-11T12:33:26.849" v="19"/>
        <pc:sldMkLst>
          <pc:docMk/>
          <pc:sldMk cId="1956130896" sldId="3953"/>
        </pc:sldMkLst>
        <pc:spChg chg="mod">
          <ac:chgData name="Rich McBrine" userId="533fd81a-1e5b-4be4-9817-4b6ce53b21db" providerId="ADAL" clId="{BB8170F7-2A0D-439D-B269-4BEAD2A32C87}" dt="2020-05-11T11:21:44.026" v="15" actId="6549"/>
          <ac:spMkLst>
            <pc:docMk/>
            <pc:sldMk cId="1956130896" sldId="3953"/>
            <ac:spMk id="12" creationId="{A1C19EC1-C13A-4D64-9A13-D3F750C60B85}"/>
          </ac:spMkLst>
        </pc:spChg>
      </pc:sldChg>
      <pc:sldChg chg="add setBg">
        <pc:chgData name="Rich McBrine" userId="533fd81a-1e5b-4be4-9817-4b6ce53b21db" providerId="ADAL" clId="{BB8170F7-2A0D-439D-B269-4BEAD2A32C87}" dt="2020-05-11T12:33:26.849" v="19"/>
        <pc:sldMkLst>
          <pc:docMk/>
          <pc:sldMk cId="2187430364" sldId="8643"/>
        </pc:sldMkLst>
      </pc:sldChg>
      <pc:sldChg chg="setBg">
        <pc:chgData name="Rich McBrine" userId="533fd81a-1e5b-4be4-9817-4b6ce53b21db" providerId="ADAL" clId="{BB8170F7-2A0D-439D-B269-4BEAD2A32C87}" dt="2020-05-11T12:33:26.849" v="19"/>
        <pc:sldMkLst>
          <pc:docMk/>
          <pc:sldMk cId="1116699225" sldId="10100"/>
        </pc:sldMkLst>
      </pc:sldChg>
      <pc:sldChg chg="setBg">
        <pc:chgData name="Rich McBrine" userId="533fd81a-1e5b-4be4-9817-4b6ce53b21db" providerId="ADAL" clId="{BB8170F7-2A0D-439D-B269-4BEAD2A32C87}" dt="2020-05-11T12:33:26.849" v="19"/>
        <pc:sldMkLst>
          <pc:docMk/>
          <pc:sldMk cId="105819963" sldId="2076136060"/>
        </pc:sldMkLst>
      </pc:sldChg>
      <pc:sldChg chg="add setBg">
        <pc:chgData name="Rich McBrine" userId="533fd81a-1e5b-4be4-9817-4b6ce53b21db" providerId="ADAL" clId="{BB8170F7-2A0D-439D-B269-4BEAD2A32C87}" dt="2020-05-11T12:33:26.849" v="19"/>
        <pc:sldMkLst>
          <pc:docMk/>
          <pc:sldMk cId="674480057" sldId="2076136067"/>
        </pc:sldMkLst>
      </pc:sldChg>
      <pc:sldChg chg="setBg">
        <pc:chgData name="Rich McBrine" userId="533fd81a-1e5b-4be4-9817-4b6ce53b21db" providerId="ADAL" clId="{BB8170F7-2A0D-439D-B269-4BEAD2A32C87}" dt="2020-05-11T12:33:26.849" v="19"/>
        <pc:sldMkLst>
          <pc:docMk/>
          <pc:sldMk cId="528605621" sldId="2076136088"/>
        </pc:sldMkLst>
      </pc:sldChg>
      <pc:sldChg chg="setBg">
        <pc:chgData name="Rich McBrine" userId="533fd81a-1e5b-4be4-9817-4b6ce53b21db" providerId="ADAL" clId="{BB8170F7-2A0D-439D-B269-4BEAD2A32C87}" dt="2020-05-11T12:33:26.849" v="19"/>
        <pc:sldMkLst>
          <pc:docMk/>
          <pc:sldMk cId="2231453072" sldId="2076136090"/>
        </pc:sldMkLst>
      </pc:sldChg>
      <pc:sldChg chg="setBg">
        <pc:chgData name="Rich McBrine" userId="533fd81a-1e5b-4be4-9817-4b6ce53b21db" providerId="ADAL" clId="{BB8170F7-2A0D-439D-B269-4BEAD2A32C87}" dt="2020-05-11T12:33:26.849" v="19"/>
        <pc:sldMkLst>
          <pc:docMk/>
          <pc:sldMk cId="3882920516" sldId="2076136094"/>
        </pc:sldMkLst>
      </pc:sldChg>
      <pc:sldChg chg="setBg">
        <pc:chgData name="Rich McBrine" userId="533fd81a-1e5b-4be4-9817-4b6ce53b21db" providerId="ADAL" clId="{BB8170F7-2A0D-439D-B269-4BEAD2A32C87}" dt="2020-05-11T12:33:26.849" v="19"/>
        <pc:sldMkLst>
          <pc:docMk/>
          <pc:sldMk cId="258243371" sldId="2076136095"/>
        </pc:sldMkLst>
      </pc:sldChg>
      <pc:sldChg chg="setBg">
        <pc:chgData name="Rich McBrine" userId="533fd81a-1e5b-4be4-9817-4b6ce53b21db" providerId="ADAL" clId="{BB8170F7-2A0D-439D-B269-4BEAD2A32C87}" dt="2020-05-11T12:33:26.849" v="19"/>
        <pc:sldMkLst>
          <pc:docMk/>
          <pc:sldMk cId="1334466890" sldId="2076136109"/>
        </pc:sldMkLst>
      </pc:sldChg>
      <pc:sldChg chg="setBg">
        <pc:chgData name="Rich McBrine" userId="533fd81a-1e5b-4be4-9817-4b6ce53b21db" providerId="ADAL" clId="{BB8170F7-2A0D-439D-B269-4BEAD2A32C87}" dt="2020-05-11T12:33:26.849" v="19"/>
        <pc:sldMkLst>
          <pc:docMk/>
          <pc:sldMk cId="1177552337" sldId="2076136115"/>
        </pc:sldMkLst>
      </pc:sldChg>
      <pc:sldChg chg="setBg">
        <pc:chgData name="Rich McBrine" userId="533fd81a-1e5b-4be4-9817-4b6ce53b21db" providerId="ADAL" clId="{BB8170F7-2A0D-439D-B269-4BEAD2A32C87}" dt="2020-05-11T12:33:26.849" v="19"/>
        <pc:sldMkLst>
          <pc:docMk/>
          <pc:sldMk cId="487732359" sldId="2076136123"/>
        </pc:sldMkLst>
      </pc:sldChg>
      <pc:sldChg chg="setBg">
        <pc:chgData name="Rich McBrine" userId="533fd81a-1e5b-4be4-9817-4b6ce53b21db" providerId="ADAL" clId="{BB8170F7-2A0D-439D-B269-4BEAD2A32C87}" dt="2020-05-11T12:33:26.849" v="19"/>
        <pc:sldMkLst>
          <pc:docMk/>
          <pc:sldMk cId="3319487451" sldId="2076136128"/>
        </pc:sldMkLst>
      </pc:sldChg>
      <pc:sldChg chg="setBg">
        <pc:chgData name="Rich McBrine" userId="533fd81a-1e5b-4be4-9817-4b6ce53b21db" providerId="ADAL" clId="{BB8170F7-2A0D-439D-B269-4BEAD2A32C87}" dt="2020-05-11T12:33:26.849" v="19"/>
        <pc:sldMkLst>
          <pc:docMk/>
          <pc:sldMk cId="2211524750" sldId="2076137213"/>
        </pc:sldMkLst>
      </pc:sldChg>
      <pc:sldChg chg="setBg">
        <pc:chgData name="Rich McBrine" userId="533fd81a-1e5b-4be4-9817-4b6ce53b21db" providerId="ADAL" clId="{BB8170F7-2A0D-439D-B269-4BEAD2A32C87}" dt="2020-05-11T12:33:26.849" v="19"/>
        <pc:sldMkLst>
          <pc:docMk/>
          <pc:sldMk cId="189075431" sldId="2076137214"/>
        </pc:sldMkLst>
      </pc:sldChg>
      <pc:sldChg chg="setBg">
        <pc:chgData name="Rich McBrine" userId="533fd81a-1e5b-4be4-9817-4b6ce53b21db" providerId="ADAL" clId="{BB8170F7-2A0D-439D-B269-4BEAD2A32C87}" dt="2020-05-11T12:33:26.849" v="19"/>
        <pc:sldMkLst>
          <pc:docMk/>
          <pc:sldMk cId="54463727" sldId="2076137215"/>
        </pc:sldMkLst>
      </pc:sldChg>
      <pc:sldChg chg="setBg">
        <pc:chgData name="Rich McBrine" userId="533fd81a-1e5b-4be4-9817-4b6ce53b21db" providerId="ADAL" clId="{BB8170F7-2A0D-439D-B269-4BEAD2A32C87}" dt="2020-05-11T12:33:26.849" v="19"/>
        <pc:sldMkLst>
          <pc:docMk/>
          <pc:sldMk cId="2057536159" sldId="2076137216"/>
        </pc:sldMkLst>
      </pc:sldChg>
      <pc:sldChg chg="setBg">
        <pc:chgData name="Rich McBrine" userId="533fd81a-1e5b-4be4-9817-4b6ce53b21db" providerId="ADAL" clId="{BB8170F7-2A0D-439D-B269-4BEAD2A32C87}" dt="2020-05-11T12:33:26.849" v="19"/>
        <pc:sldMkLst>
          <pc:docMk/>
          <pc:sldMk cId="808201753" sldId="2076137217"/>
        </pc:sldMkLst>
      </pc:sldChg>
      <pc:sldChg chg="setBg">
        <pc:chgData name="Rich McBrine" userId="533fd81a-1e5b-4be4-9817-4b6ce53b21db" providerId="ADAL" clId="{BB8170F7-2A0D-439D-B269-4BEAD2A32C87}" dt="2020-05-11T12:33:26.849" v="19"/>
        <pc:sldMkLst>
          <pc:docMk/>
          <pc:sldMk cId="860421434" sldId="2076137218"/>
        </pc:sldMkLst>
      </pc:sldChg>
      <pc:sldChg chg="setBg">
        <pc:chgData name="Rich McBrine" userId="533fd81a-1e5b-4be4-9817-4b6ce53b21db" providerId="ADAL" clId="{BB8170F7-2A0D-439D-B269-4BEAD2A32C87}" dt="2020-05-11T12:33:26.849" v="19"/>
        <pc:sldMkLst>
          <pc:docMk/>
          <pc:sldMk cId="2290131653" sldId="2076137219"/>
        </pc:sldMkLst>
      </pc:sldChg>
      <pc:sldChg chg="setBg">
        <pc:chgData name="Rich McBrine" userId="533fd81a-1e5b-4be4-9817-4b6ce53b21db" providerId="ADAL" clId="{BB8170F7-2A0D-439D-B269-4BEAD2A32C87}" dt="2020-05-11T12:33:26.849" v="19"/>
        <pc:sldMkLst>
          <pc:docMk/>
          <pc:sldMk cId="3739557426" sldId="2076137220"/>
        </pc:sldMkLst>
      </pc:sldChg>
      <pc:sldChg chg="setBg">
        <pc:chgData name="Rich McBrine" userId="533fd81a-1e5b-4be4-9817-4b6ce53b21db" providerId="ADAL" clId="{BB8170F7-2A0D-439D-B269-4BEAD2A32C87}" dt="2020-05-11T12:33:26.849" v="19"/>
        <pc:sldMkLst>
          <pc:docMk/>
          <pc:sldMk cId="1395904809" sldId="2076137221"/>
        </pc:sldMkLst>
      </pc:sldChg>
      <pc:sldChg chg="setBg">
        <pc:chgData name="Rich McBrine" userId="533fd81a-1e5b-4be4-9817-4b6ce53b21db" providerId="ADAL" clId="{BB8170F7-2A0D-439D-B269-4BEAD2A32C87}" dt="2020-05-11T12:33:26.849" v="19"/>
        <pc:sldMkLst>
          <pc:docMk/>
          <pc:sldMk cId="4241734187" sldId="2076137223"/>
        </pc:sldMkLst>
      </pc:sldChg>
      <pc:sldChg chg="setBg">
        <pc:chgData name="Rich McBrine" userId="533fd81a-1e5b-4be4-9817-4b6ce53b21db" providerId="ADAL" clId="{BB8170F7-2A0D-439D-B269-4BEAD2A32C87}" dt="2020-05-11T12:33:26.849" v="19"/>
        <pc:sldMkLst>
          <pc:docMk/>
          <pc:sldMk cId="3251446759" sldId="2076137224"/>
        </pc:sldMkLst>
      </pc:sldChg>
      <pc:sldChg chg="setBg">
        <pc:chgData name="Rich McBrine" userId="533fd81a-1e5b-4be4-9817-4b6ce53b21db" providerId="ADAL" clId="{BB8170F7-2A0D-439D-B269-4BEAD2A32C87}" dt="2020-05-11T12:33:26.849" v="19"/>
        <pc:sldMkLst>
          <pc:docMk/>
          <pc:sldMk cId="320404798" sldId="2076137225"/>
        </pc:sldMkLst>
      </pc:sldChg>
      <pc:sldChg chg="setBg">
        <pc:chgData name="Rich McBrine" userId="533fd81a-1e5b-4be4-9817-4b6ce53b21db" providerId="ADAL" clId="{BB8170F7-2A0D-439D-B269-4BEAD2A32C87}" dt="2020-05-11T12:33:26.849" v="19"/>
        <pc:sldMkLst>
          <pc:docMk/>
          <pc:sldMk cId="1348980915" sldId="2076137226"/>
        </pc:sldMkLst>
      </pc:sldChg>
      <pc:sldChg chg="add setBg">
        <pc:chgData name="Rich McBrine" userId="533fd81a-1e5b-4be4-9817-4b6ce53b21db" providerId="ADAL" clId="{BB8170F7-2A0D-439D-B269-4BEAD2A32C87}" dt="2020-05-11T12:33:26.849" v="19"/>
        <pc:sldMkLst>
          <pc:docMk/>
          <pc:sldMk cId="4055570958" sldId="2076137236"/>
        </pc:sldMkLst>
      </pc:sldChg>
      <pc:sldChg chg="add setBg">
        <pc:chgData name="Rich McBrine" userId="533fd81a-1e5b-4be4-9817-4b6ce53b21db" providerId="ADAL" clId="{BB8170F7-2A0D-439D-B269-4BEAD2A32C87}" dt="2020-05-11T12:33:26.849" v="19"/>
        <pc:sldMkLst>
          <pc:docMk/>
          <pc:sldMk cId="1543194926" sldId="2076137237"/>
        </pc:sldMkLst>
      </pc:sldChg>
    </pc:docChg>
  </pc:docChgLst>
  <pc:docChgLst>
    <pc:chgData name="Rich McBrine" userId="d87d66316f4545f4" providerId="LiveId" clId="{E4665972-AD8B-4E0E-A614-28D080C3C546}"/>
    <pc:docChg chg="undo custSel addSld delSld modSld sldOrd modMainMaster">
      <pc:chgData name="Rich McBrine" userId="d87d66316f4545f4" providerId="LiveId" clId="{E4665972-AD8B-4E0E-A614-28D080C3C546}" dt="2020-04-30T20:03:47.114" v="2140" actId="20577"/>
      <pc:docMkLst>
        <pc:docMk/>
      </pc:docMkLst>
      <pc:sldChg chg="ord modTransition setBg">
        <pc:chgData name="Rich McBrine" userId="d87d66316f4545f4" providerId="LiveId" clId="{E4665972-AD8B-4E0E-A614-28D080C3C546}" dt="2020-04-29T15:25:01.294" v="1373"/>
        <pc:sldMkLst>
          <pc:docMk/>
          <pc:sldMk cId="472542442" sldId="258"/>
        </pc:sldMkLst>
      </pc:sldChg>
      <pc:sldChg chg="modSp mod setBg">
        <pc:chgData name="Rich McBrine" userId="d87d66316f4545f4" providerId="LiveId" clId="{E4665972-AD8B-4E0E-A614-28D080C3C546}" dt="2020-04-29T15:43:17.266" v="1634" actId="20577"/>
        <pc:sldMkLst>
          <pc:docMk/>
          <pc:sldMk cId="4183249763" sldId="259"/>
        </pc:sldMkLst>
        <pc:spChg chg="mod">
          <ac:chgData name="Rich McBrine" userId="d87d66316f4545f4" providerId="LiveId" clId="{E4665972-AD8B-4E0E-A614-28D080C3C546}" dt="2020-04-29T15:43:17.266" v="1634" actId="20577"/>
          <ac:spMkLst>
            <pc:docMk/>
            <pc:sldMk cId="4183249763" sldId="259"/>
            <ac:spMk id="3" creationId="{F31FAE7A-E3E1-424F-9E79-175355F9414B}"/>
          </ac:spMkLst>
        </pc:spChg>
      </pc:sldChg>
      <pc:sldChg chg="addSp delSp modSp add del mod setBg modAnim delDesignElem">
        <pc:chgData name="Rich McBrine" userId="d87d66316f4545f4" providerId="LiveId" clId="{E4665972-AD8B-4E0E-A614-28D080C3C546}" dt="2020-04-29T15:28:13.618" v="1385"/>
        <pc:sldMkLst>
          <pc:docMk/>
          <pc:sldMk cId="608078669" sldId="260"/>
        </pc:sldMkLst>
        <pc:spChg chg="add mod">
          <ac:chgData name="Rich McBrine" userId="d87d66316f4545f4" providerId="LiveId" clId="{E4665972-AD8B-4E0E-A614-28D080C3C546}" dt="2020-04-29T15:28:03.386" v="1384" actId="2085"/>
          <ac:spMkLst>
            <pc:docMk/>
            <pc:sldMk cId="608078669" sldId="260"/>
            <ac:spMk id="3" creationId="{E71DE956-F40E-4F33-88E4-11CE4BACBC60}"/>
          </ac:spMkLst>
        </pc:spChg>
        <pc:spChg chg="add del">
          <ac:chgData name="Rich McBrine" userId="d87d66316f4545f4" providerId="LiveId" clId="{E4665972-AD8B-4E0E-A614-28D080C3C546}" dt="2020-04-29T15:22:50.312" v="1352"/>
          <ac:spMkLst>
            <pc:docMk/>
            <pc:sldMk cId="608078669" sldId="260"/>
            <ac:spMk id="19" creationId="{5ACC6BB2-28F8-4405-829D-0562733BEE7A}"/>
          </ac:spMkLst>
        </pc:spChg>
        <pc:spChg chg="add del">
          <ac:chgData name="Rich McBrine" userId="d87d66316f4545f4" providerId="LiveId" clId="{E4665972-AD8B-4E0E-A614-28D080C3C546}" dt="2020-04-29T15:22:50.312" v="1352"/>
          <ac:spMkLst>
            <pc:docMk/>
            <pc:sldMk cId="608078669" sldId="260"/>
            <ac:spMk id="20" creationId="{5C2E53F0-AD54-4A55-99A0-EC896CE3C233}"/>
          </ac:spMkLst>
        </pc:spChg>
        <pc:spChg chg="add del">
          <ac:chgData name="Rich McBrine" userId="d87d66316f4545f4" providerId="LiveId" clId="{E4665972-AD8B-4E0E-A614-28D080C3C546}" dt="2020-04-29T15:22:50.312" v="1352"/>
          <ac:spMkLst>
            <pc:docMk/>
            <pc:sldMk cId="608078669" sldId="260"/>
            <ac:spMk id="21" creationId="{D15F19F8-85EE-477A-ACBA-4B6D069780E5}"/>
          </ac:spMkLst>
        </pc:spChg>
        <pc:spChg chg="add del">
          <ac:chgData name="Rich McBrine" userId="d87d66316f4545f4" providerId="LiveId" clId="{E4665972-AD8B-4E0E-A614-28D080C3C546}" dt="2020-04-29T15:22:50.312" v="1352"/>
          <ac:spMkLst>
            <pc:docMk/>
            <pc:sldMk cId="608078669" sldId="260"/>
            <ac:spMk id="22" creationId="{92C3387C-D24F-4737-8A37-1DC5CFF09CFA}"/>
          </ac:spMkLst>
        </pc:spChg>
      </pc:sldChg>
      <pc:sldChg chg="delSp add del mod setBg">
        <pc:chgData name="Rich McBrine" userId="d87d66316f4545f4" providerId="LiveId" clId="{E4665972-AD8B-4E0E-A614-28D080C3C546}" dt="2020-04-29T15:32:17.070" v="1525" actId="2696"/>
        <pc:sldMkLst>
          <pc:docMk/>
          <pc:sldMk cId="3967563332" sldId="261"/>
        </pc:sldMkLst>
        <pc:spChg chg="del">
          <ac:chgData name="Rich McBrine" userId="d87d66316f4545f4" providerId="LiveId" clId="{E4665972-AD8B-4E0E-A614-28D080C3C546}" dt="2020-04-29T15:21:56.180" v="1342" actId="478"/>
          <ac:spMkLst>
            <pc:docMk/>
            <pc:sldMk cId="3967563332" sldId="261"/>
            <ac:spMk id="4" creationId="{0AA0B29E-673C-4A65-93EE-737EEE70AD90}"/>
          </ac:spMkLst>
        </pc:spChg>
        <pc:spChg chg="del">
          <ac:chgData name="Rich McBrine" userId="d87d66316f4545f4" providerId="LiveId" clId="{E4665972-AD8B-4E0E-A614-28D080C3C546}" dt="2020-04-29T15:21:56.180" v="1342" actId="478"/>
          <ac:spMkLst>
            <pc:docMk/>
            <pc:sldMk cId="3967563332" sldId="261"/>
            <ac:spMk id="5" creationId="{7D6279A7-3442-43A8-BE56-F114F31E5475}"/>
          </ac:spMkLst>
        </pc:spChg>
        <pc:spChg chg="del">
          <ac:chgData name="Rich McBrine" userId="d87d66316f4545f4" providerId="LiveId" clId="{E4665972-AD8B-4E0E-A614-28D080C3C546}" dt="2020-04-29T15:21:56.180" v="1342" actId="478"/>
          <ac:spMkLst>
            <pc:docMk/>
            <pc:sldMk cId="3967563332" sldId="261"/>
            <ac:spMk id="7" creationId="{ACA00C9C-5F2B-4955-9BDF-E376B5AB12C7}"/>
          </ac:spMkLst>
        </pc:spChg>
        <pc:spChg chg="del">
          <ac:chgData name="Rich McBrine" userId="d87d66316f4545f4" providerId="LiveId" clId="{E4665972-AD8B-4E0E-A614-28D080C3C546}" dt="2020-04-29T15:21:56.180" v="1342" actId="478"/>
          <ac:spMkLst>
            <pc:docMk/>
            <pc:sldMk cId="3967563332" sldId="261"/>
            <ac:spMk id="8" creationId="{F00E04F2-1546-4D3D-8167-767386C4A7C7}"/>
          </ac:spMkLst>
        </pc:spChg>
        <pc:spChg chg="del">
          <ac:chgData name="Rich McBrine" userId="d87d66316f4545f4" providerId="LiveId" clId="{E4665972-AD8B-4E0E-A614-28D080C3C546}" dt="2020-04-29T15:21:56.180" v="1342" actId="478"/>
          <ac:spMkLst>
            <pc:docMk/>
            <pc:sldMk cId="3967563332" sldId="261"/>
            <ac:spMk id="9" creationId="{0D5E7A3D-571D-481B-AA7D-F69DBB963014}"/>
          </ac:spMkLst>
        </pc:spChg>
        <pc:spChg chg="del">
          <ac:chgData name="Rich McBrine" userId="d87d66316f4545f4" providerId="LiveId" clId="{E4665972-AD8B-4E0E-A614-28D080C3C546}" dt="2020-04-29T15:21:56.180" v="1342" actId="478"/>
          <ac:spMkLst>
            <pc:docMk/>
            <pc:sldMk cId="3967563332" sldId="261"/>
            <ac:spMk id="10" creationId="{DF68931C-EC6A-4479-8129-A416AE38F9D9}"/>
          </ac:spMkLst>
        </pc:spChg>
        <pc:cxnChg chg="del">
          <ac:chgData name="Rich McBrine" userId="d87d66316f4545f4" providerId="LiveId" clId="{E4665972-AD8B-4E0E-A614-28D080C3C546}" dt="2020-04-29T15:21:56.180" v="1342" actId="478"/>
          <ac:cxnSpMkLst>
            <pc:docMk/>
            <pc:sldMk cId="3967563332" sldId="261"/>
            <ac:cxnSpMk id="6" creationId="{D898568D-BF4B-487C-A6F2-8B695AE27F4C}"/>
          </ac:cxnSpMkLst>
        </pc:cxnChg>
      </pc:sldChg>
      <pc:sldChg chg="addSp delSp modSp mod ord setBg addAnim delAnim">
        <pc:chgData name="Rich McBrine" userId="d87d66316f4545f4" providerId="LiveId" clId="{E4665972-AD8B-4E0E-A614-28D080C3C546}" dt="2020-04-29T15:26:34.450" v="1378" actId="732"/>
        <pc:sldMkLst>
          <pc:docMk/>
          <pc:sldMk cId="2085425509" sldId="262"/>
        </pc:sldMkLst>
        <pc:grpChg chg="add del">
          <ac:chgData name="Rich McBrine" userId="d87d66316f4545f4" providerId="LiveId" clId="{E4665972-AD8B-4E0E-A614-28D080C3C546}" dt="2020-04-29T15:26:19.164" v="1377" actId="478"/>
          <ac:grpSpMkLst>
            <pc:docMk/>
            <pc:sldMk cId="2085425509" sldId="262"/>
            <ac:grpSpMk id="14" creationId="{B4CEBCF0-4605-48EB-8FC4-D3A259314D71}"/>
          </ac:grpSpMkLst>
        </pc:grpChg>
        <pc:picChg chg="mod modCrop">
          <ac:chgData name="Rich McBrine" userId="d87d66316f4545f4" providerId="LiveId" clId="{E4665972-AD8B-4E0E-A614-28D080C3C546}" dt="2020-04-29T15:26:34.450" v="1378" actId="732"/>
          <ac:picMkLst>
            <pc:docMk/>
            <pc:sldMk cId="2085425509" sldId="262"/>
            <ac:picMk id="11" creationId="{C4E7944F-4F05-4EFC-80AC-9292FBED98D9}"/>
          </ac:picMkLst>
        </pc:picChg>
      </pc:sldChg>
      <pc:sldChg chg="setBg">
        <pc:chgData name="Rich McBrine" userId="d87d66316f4545f4" providerId="LiveId" clId="{E4665972-AD8B-4E0E-A614-28D080C3C546}" dt="2020-04-29T15:25:01.294" v="1373"/>
        <pc:sldMkLst>
          <pc:docMk/>
          <pc:sldMk cId="2025707393" sldId="266"/>
        </pc:sldMkLst>
      </pc:sldChg>
      <pc:sldChg chg="setBg modAnim">
        <pc:chgData name="Rich McBrine" userId="d87d66316f4545f4" providerId="LiveId" clId="{E4665972-AD8B-4E0E-A614-28D080C3C546}" dt="2020-04-30T13:06:49.963" v="1721"/>
        <pc:sldMkLst>
          <pc:docMk/>
          <pc:sldMk cId="1285768130" sldId="1680"/>
        </pc:sldMkLst>
      </pc:sldChg>
      <pc:sldChg chg="addSp delSp modSp mod setBg">
        <pc:chgData name="Rich McBrine" userId="d87d66316f4545f4" providerId="LiveId" clId="{E4665972-AD8B-4E0E-A614-28D080C3C546}" dt="2020-04-29T15:40:14.416" v="1620" actId="14100"/>
        <pc:sldMkLst>
          <pc:docMk/>
          <pc:sldMk cId="1860279280" sldId="1691"/>
        </pc:sldMkLst>
        <pc:spChg chg="mod">
          <ac:chgData name="Rich McBrine" userId="d87d66316f4545f4" providerId="LiveId" clId="{E4665972-AD8B-4E0E-A614-28D080C3C546}" dt="2020-04-29T15:12:32.573" v="1322" actId="20577"/>
          <ac:spMkLst>
            <pc:docMk/>
            <pc:sldMk cId="1860279280" sldId="1691"/>
            <ac:spMk id="15" creationId="{7AFD9358-0F0F-DD41-8430-DD40142A3348}"/>
          </ac:spMkLst>
        </pc:spChg>
        <pc:picChg chg="add del mod">
          <ac:chgData name="Rich McBrine" userId="d87d66316f4545f4" providerId="LiveId" clId="{E4665972-AD8B-4E0E-A614-28D080C3C546}" dt="2020-04-29T14:59:16.973" v="1234" actId="478"/>
          <ac:picMkLst>
            <pc:docMk/>
            <pc:sldMk cId="1860279280" sldId="1691"/>
            <ac:picMk id="2" creationId="{0383FECC-9C76-4D34-BE46-648642D2F054}"/>
          </ac:picMkLst>
        </pc:picChg>
        <pc:picChg chg="add mod">
          <ac:chgData name="Rich McBrine" userId="d87d66316f4545f4" providerId="LiveId" clId="{E4665972-AD8B-4E0E-A614-28D080C3C546}" dt="2020-04-29T15:40:14.416" v="1620" actId="14100"/>
          <ac:picMkLst>
            <pc:docMk/>
            <pc:sldMk cId="1860279280" sldId="1691"/>
            <ac:picMk id="3" creationId="{10D3E65A-A354-4260-8CF0-34B3471E7A88}"/>
          </ac:picMkLst>
        </pc:picChg>
        <pc:picChg chg="add mod">
          <ac:chgData name="Rich McBrine" userId="d87d66316f4545f4" providerId="LiveId" clId="{E4665972-AD8B-4E0E-A614-28D080C3C546}" dt="2020-04-29T15:40:01.666" v="1619" actId="1035"/>
          <ac:picMkLst>
            <pc:docMk/>
            <pc:sldMk cId="1860279280" sldId="1691"/>
            <ac:picMk id="4" creationId="{B3114C8E-BC0F-4432-B6A8-42B92B46DBE7}"/>
          </ac:picMkLst>
        </pc:picChg>
      </pc:sldChg>
      <pc:sldChg chg="addSp delSp modSp del mod">
        <pc:chgData name="Rich McBrine" userId="d87d66316f4545f4" providerId="LiveId" clId="{E4665972-AD8B-4E0E-A614-28D080C3C546}" dt="2020-04-29T15:12:54.552" v="1325" actId="47"/>
        <pc:sldMkLst>
          <pc:docMk/>
          <pc:sldMk cId="499130231" sldId="1693"/>
        </pc:sldMkLst>
        <pc:spChg chg="add del mod">
          <ac:chgData name="Rich McBrine" userId="d87d66316f4545f4" providerId="LiveId" clId="{E4665972-AD8B-4E0E-A614-28D080C3C546}" dt="2020-04-29T15:07:41.044" v="1240" actId="478"/>
          <ac:spMkLst>
            <pc:docMk/>
            <pc:sldMk cId="499130231" sldId="1693"/>
            <ac:spMk id="3" creationId="{837EFA98-7D32-4AA8-AAE3-D25D9D9061ED}"/>
          </ac:spMkLst>
        </pc:spChg>
        <pc:spChg chg="mod">
          <ac:chgData name="Rich McBrine" userId="d87d66316f4545f4" providerId="LiveId" clId="{E4665972-AD8B-4E0E-A614-28D080C3C546}" dt="2020-04-29T15:10:30.123" v="1280" actId="1076"/>
          <ac:spMkLst>
            <pc:docMk/>
            <pc:sldMk cId="499130231" sldId="1693"/>
            <ac:spMk id="4" creationId="{07AF9E69-8CD2-4F5E-B682-5FF6FA9D9D35}"/>
          </ac:spMkLst>
        </pc:spChg>
        <pc:spChg chg="mod">
          <ac:chgData name="Rich McBrine" userId="d87d66316f4545f4" providerId="LiveId" clId="{E4665972-AD8B-4E0E-A614-28D080C3C546}" dt="2020-04-29T15:10:43.787" v="1285" actId="1076"/>
          <ac:spMkLst>
            <pc:docMk/>
            <pc:sldMk cId="499130231" sldId="1693"/>
            <ac:spMk id="6" creationId="{6BB183B8-61F7-4B9B-81CD-FA4B59EFABE6}"/>
          </ac:spMkLst>
        </pc:spChg>
        <pc:spChg chg="del">
          <ac:chgData name="Rich McBrine" userId="d87d66316f4545f4" providerId="LiveId" clId="{E4665972-AD8B-4E0E-A614-28D080C3C546}" dt="2020-04-29T15:07:39.322" v="1239" actId="478"/>
          <ac:spMkLst>
            <pc:docMk/>
            <pc:sldMk cId="499130231" sldId="1693"/>
            <ac:spMk id="14" creationId="{E307D465-5D56-0B41-96C4-901FFC2422DF}"/>
          </ac:spMkLst>
        </pc:spChg>
        <pc:spChg chg="mod">
          <ac:chgData name="Rich McBrine" userId="d87d66316f4545f4" providerId="LiveId" clId="{E4665972-AD8B-4E0E-A614-28D080C3C546}" dt="2020-04-29T15:10:32.939" v="1281" actId="1076"/>
          <ac:spMkLst>
            <pc:docMk/>
            <pc:sldMk cId="499130231" sldId="1693"/>
            <ac:spMk id="15" creationId="{7AFD9358-0F0F-DD41-8430-DD40142A3348}"/>
          </ac:spMkLst>
        </pc:spChg>
      </pc:sldChg>
      <pc:sldChg chg="modSp del mod">
        <pc:chgData name="Rich McBrine" userId="d87d66316f4545f4" providerId="LiveId" clId="{E4665972-AD8B-4E0E-A614-28D080C3C546}" dt="2020-04-29T15:12:54.552" v="1325" actId="47"/>
        <pc:sldMkLst>
          <pc:docMk/>
          <pc:sldMk cId="3157866091" sldId="1694"/>
        </pc:sldMkLst>
        <pc:spChg chg="mod">
          <ac:chgData name="Rich McBrine" userId="d87d66316f4545f4" providerId="LiveId" clId="{E4665972-AD8B-4E0E-A614-28D080C3C546}" dt="2020-04-29T15:10:20.191" v="1279" actId="948"/>
          <ac:spMkLst>
            <pc:docMk/>
            <pc:sldMk cId="3157866091" sldId="1694"/>
            <ac:spMk id="4" creationId="{07AF9E69-8CD2-4F5E-B682-5FF6FA9D9D35}"/>
          </ac:spMkLst>
        </pc:spChg>
      </pc:sldChg>
      <pc:sldChg chg="delSp modSp mod">
        <pc:chgData name="Rich McBrine" userId="d87d66316f4545f4" providerId="LiveId" clId="{E4665972-AD8B-4E0E-A614-28D080C3C546}" dt="2020-04-29T14:04:04.107" v="263" actId="14100"/>
        <pc:sldMkLst>
          <pc:docMk/>
          <pc:sldMk cId="1075061436" sldId="1768"/>
        </pc:sldMkLst>
        <pc:spChg chg="mod">
          <ac:chgData name="Rich McBrine" userId="d87d66316f4545f4" providerId="LiveId" clId="{E4665972-AD8B-4E0E-A614-28D080C3C546}" dt="2020-04-28T18:33:16.025" v="187" actId="2711"/>
          <ac:spMkLst>
            <pc:docMk/>
            <pc:sldMk cId="1075061436" sldId="1768"/>
            <ac:spMk id="2" creationId="{D7190916-99EC-40EC-B763-7D427C7EFA90}"/>
          </ac:spMkLst>
        </pc:spChg>
        <pc:spChg chg="mod">
          <ac:chgData name="Rich McBrine" userId="d87d66316f4545f4" providerId="LiveId" clId="{E4665972-AD8B-4E0E-A614-28D080C3C546}" dt="2020-04-29T14:04:04.107" v="263" actId="14100"/>
          <ac:spMkLst>
            <pc:docMk/>
            <pc:sldMk cId="1075061436" sldId="1768"/>
            <ac:spMk id="10" creationId="{7662422D-5ED1-4645-9C4A-1B44330D02DE}"/>
          </ac:spMkLst>
        </pc:spChg>
        <pc:spChg chg="mod">
          <ac:chgData name="Rich McBrine" userId="d87d66316f4545f4" providerId="LiveId" clId="{E4665972-AD8B-4E0E-A614-28D080C3C546}" dt="2020-04-29T14:03:59.388" v="262" actId="6549"/>
          <ac:spMkLst>
            <pc:docMk/>
            <pc:sldMk cId="1075061436" sldId="1768"/>
            <ac:spMk id="11" creationId="{26EC8CA1-AC8E-4A06-A324-A41F571BF2AF}"/>
          </ac:spMkLst>
        </pc:spChg>
        <pc:picChg chg="del">
          <ac:chgData name="Rich McBrine" userId="d87d66316f4545f4" providerId="LiveId" clId="{E4665972-AD8B-4E0E-A614-28D080C3C546}" dt="2020-04-29T14:03:45.195" v="255" actId="478"/>
          <ac:picMkLst>
            <pc:docMk/>
            <pc:sldMk cId="1075061436" sldId="1768"/>
            <ac:picMk id="3" creationId="{FCBFBE8C-AFEC-4824-8A45-0D74A2AAE505}"/>
          </ac:picMkLst>
        </pc:picChg>
      </pc:sldChg>
      <pc:sldChg chg="modSp add mod setBg">
        <pc:chgData name="Rich McBrine" userId="d87d66316f4545f4" providerId="LiveId" clId="{E4665972-AD8B-4E0E-A614-28D080C3C546}" dt="2020-04-30T13:17:46.672" v="2080" actId="27636"/>
        <pc:sldMkLst>
          <pc:docMk/>
          <pc:sldMk cId="2892343807" sldId="2049"/>
        </pc:sldMkLst>
        <pc:spChg chg="mod">
          <ac:chgData name="Rich McBrine" userId="d87d66316f4545f4" providerId="LiveId" clId="{E4665972-AD8B-4E0E-A614-28D080C3C546}" dt="2020-04-29T14:21:24.082" v="618" actId="20577"/>
          <ac:spMkLst>
            <pc:docMk/>
            <pc:sldMk cId="2892343807" sldId="2049"/>
            <ac:spMk id="6" creationId="{FA2D832F-DD4B-41C6-BABE-D57A44A166BF}"/>
          </ac:spMkLst>
        </pc:spChg>
        <pc:spChg chg="mod">
          <ac:chgData name="Rich McBrine" userId="d87d66316f4545f4" providerId="LiveId" clId="{E4665972-AD8B-4E0E-A614-28D080C3C546}" dt="2020-04-30T13:17:46.672" v="2080" actId="27636"/>
          <ac:spMkLst>
            <pc:docMk/>
            <pc:sldMk cId="2892343807" sldId="2049"/>
            <ac:spMk id="7" creationId="{1AC2E85A-B6DA-42C1-8C9F-057A7DC26DEF}"/>
          </ac:spMkLst>
        </pc:spChg>
        <pc:graphicFrameChg chg="mod">
          <ac:chgData name="Rich McBrine" userId="d87d66316f4545f4" providerId="LiveId" clId="{E4665972-AD8B-4E0E-A614-28D080C3C546}" dt="2020-04-29T14:21:53.554" v="623" actId="404"/>
          <ac:graphicFrameMkLst>
            <pc:docMk/>
            <pc:sldMk cId="2892343807" sldId="2049"/>
            <ac:graphicFrameMk id="4" creationId="{BFC3D62D-2D5C-42C6-8769-81FF893AF3B9}"/>
          </ac:graphicFrameMkLst>
        </pc:graphicFrameChg>
      </pc:sldChg>
      <pc:sldChg chg="add del">
        <pc:chgData name="Rich McBrine" userId="d87d66316f4545f4" providerId="LiveId" clId="{E4665972-AD8B-4E0E-A614-28D080C3C546}" dt="2020-04-29T15:21:04.252" v="1337" actId="47"/>
        <pc:sldMkLst>
          <pc:docMk/>
          <pc:sldMk cId="797994076" sldId="2289"/>
        </pc:sldMkLst>
      </pc:sldChg>
      <pc:sldChg chg="add del">
        <pc:chgData name="Rich McBrine" userId="d87d66316f4545f4" providerId="LiveId" clId="{E4665972-AD8B-4E0E-A614-28D080C3C546}" dt="2020-04-29T15:21:04.252" v="1337" actId="47"/>
        <pc:sldMkLst>
          <pc:docMk/>
          <pc:sldMk cId="1301243337" sldId="2291"/>
        </pc:sldMkLst>
      </pc:sldChg>
      <pc:sldChg chg="add del">
        <pc:chgData name="Rich McBrine" userId="d87d66316f4545f4" providerId="LiveId" clId="{E4665972-AD8B-4E0E-A614-28D080C3C546}" dt="2020-04-29T15:21:04.252" v="1337" actId="47"/>
        <pc:sldMkLst>
          <pc:docMk/>
          <pc:sldMk cId="934823311" sldId="2293"/>
        </pc:sldMkLst>
      </pc:sldChg>
      <pc:sldChg chg="add del">
        <pc:chgData name="Rich McBrine" userId="d87d66316f4545f4" providerId="LiveId" clId="{E4665972-AD8B-4E0E-A614-28D080C3C546}" dt="2020-04-29T15:21:04.252" v="1337" actId="47"/>
        <pc:sldMkLst>
          <pc:docMk/>
          <pc:sldMk cId="519974067" sldId="2300"/>
        </pc:sldMkLst>
      </pc:sldChg>
      <pc:sldChg chg="delSp add mod setBg">
        <pc:chgData name="Rich McBrine" userId="d87d66316f4545f4" providerId="LiveId" clId="{E4665972-AD8B-4E0E-A614-28D080C3C546}" dt="2020-04-29T15:25:12.857" v="1374"/>
        <pc:sldMkLst>
          <pc:docMk/>
          <pc:sldMk cId="10884136" sldId="2301"/>
        </pc:sldMkLst>
        <pc:spChg chg="del">
          <ac:chgData name="Rich McBrine" userId="d87d66316f4545f4" providerId="LiveId" clId="{E4665972-AD8B-4E0E-A614-28D080C3C546}" dt="2020-04-29T15:21:45.964" v="1340" actId="478"/>
          <ac:spMkLst>
            <pc:docMk/>
            <pc:sldMk cId="10884136" sldId="2301"/>
            <ac:spMk id="10" creationId="{D01D84FB-1A89-48F7-A2EA-AE1E01A8A349}"/>
          </ac:spMkLst>
        </pc:spChg>
        <pc:spChg chg="del">
          <ac:chgData name="Rich McBrine" userId="d87d66316f4545f4" providerId="LiveId" clId="{E4665972-AD8B-4E0E-A614-28D080C3C546}" dt="2020-04-29T15:21:45.964" v="1340" actId="478"/>
          <ac:spMkLst>
            <pc:docMk/>
            <pc:sldMk cId="10884136" sldId="2301"/>
            <ac:spMk id="12" creationId="{2F340E3D-EDA2-4B92-A880-C1A77C1377C6}"/>
          </ac:spMkLst>
        </pc:spChg>
        <pc:spChg chg="del">
          <ac:chgData name="Rich McBrine" userId="d87d66316f4545f4" providerId="LiveId" clId="{E4665972-AD8B-4E0E-A614-28D080C3C546}" dt="2020-04-29T15:21:45.964" v="1340" actId="478"/>
          <ac:spMkLst>
            <pc:docMk/>
            <pc:sldMk cId="10884136" sldId="2301"/>
            <ac:spMk id="15" creationId="{9E6C5463-8A30-4F8A-B6A4-DA9739D5821E}"/>
          </ac:spMkLst>
        </pc:spChg>
        <pc:spChg chg="del">
          <ac:chgData name="Rich McBrine" userId="d87d66316f4545f4" providerId="LiveId" clId="{E4665972-AD8B-4E0E-A614-28D080C3C546}" dt="2020-04-29T15:21:45.964" v="1340" actId="478"/>
          <ac:spMkLst>
            <pc:docMk/>
            <pc:sldMk cId="10884136" sldId="2301"/>
            <ac:spMk id="16" creationId="{46CC9B7F-D102-4CCE-AD58-10C03F42DD00}"/>
          </ac:spMkLst>
        </pc:spChg>
        <pc:spChg chg="del">
          <ac:chgData name="Rich McBrine" userId="d87d66316f4545f4" providerId="LiveId" clId="{E4665972-AD8B-4E0E-A614-28D080C3C546}" dt="2020-04-29T15:21:45.964" v="1340" actId="478"/>
          <ac:spMkLst>
            <pc:docMk/>
            <pc:sldMk cId="10884136" sldId="2301"/>
            <ac:spMk id="17" creationId="{219CAC0C-5108-4405-BBA1-C484BC86D5B5}"/>
          </ac:spMkLst>
        </pc:spChg>
        <pc:spChg chg="del">
          <ac:chgData name="Rich McBrine" userId="d87d66316f4545f4" providerId="LiveId" clId="{E4665972-AD8B-4E0E-A614-28D080C3C546}" dt="2020-04-29T15:21:45.964" v="1340" actId="478"/>
          <ac:spMkLst>
            <pc:docMk/>
            <pc:sldMk cId="10884136" sldId="2301"/>
            <ac:spMk id="18" creationId="{34484AD5-6D1E-4FA8-87BE-422FC0903069}"/>
          </ac:spMkLst>
        </pc:spChg>
        <pc:cxnChg chg="del">
          <ac:chgData name="Rich McBrine" userId="d87d66316f4545f4" providerId="LiveId" clId="{E4665972-AD8B-4E0E-A614-28D080C3C546}" dt="2020-04-29T15:21:45.964" v="1340" actId="478"/>
          <ac:cxnSpMkLst>
            <pc:docMk/>
            <pc:sldMk cId="10884136" sldId="2301"/>
            <ac:cxnSpMk id="14" creationId="{C50F5686-27D5-4951-BFB0-EC69CC0B9696}"/>
          </ac:cxnSpMkLst>
        </pc:cxnChg>
      </pc:sldChg>
      <pc:sldChg chg="delSp add mod setBg">
        <pc:chgData name="Rich McBrine" userId="d87d66316f4545f4" providerId="LiveId" clId="{E4665972-AD8B-4E0E-A614-28D080C3C546}" dt="2020-04-29T15:25:12.857" v="1374"/>
        <pc:sldMkLst>
          <pc:docMk/>
          <pc:sldMk cId="1338197922" sldId="2302"/>
        </pc:sldMkLst>
        <pc:spChg chg="del">
          <ac:chgData name="Rich McBrine" userId="d87d66316f4545f4" providerId="LiveId" clId="{E4665972-AD8B-4E0E-A614-28D080C3C546}" dt="2020-04-29T15:21:51.100" v="1341" actId="478"/>
          <ac:spMkLst>
            <pc:docMk/>
            <pc:sldMk cId="1338197922" sldId="2302"/>
            <ac:spMk id="12" creationId="{6DE2D637-19D2-452F-BE1F-91E504262D6C}"/>
          </ac:spMkLst>
        </pc:spChg>
        <pc:spChg chg="del">
          <ac:chgData name="Rich McBrine" userId="d87d66316f4545f4" providerId="LiveId" clId="{E4665972-AD8B-4E0E-A614-28D080C3C546}" dt="2020-04-29T15:21:51.100" v="1341" actId="478"/>
          <ac:spMkLst>
            <pc:docMk/>
            <pc:sldMk cId="1338197922" sldId="2302"/>
            <ac:spMk id="14" creationId="{4EFCE1C9-DCA3-4996-A6DE-F52E2B6ECCB4}"/>
          </ac:spMkLst>
        </pc:spChg>
        <pc:spChg chg="del">
          <ac:chgData name="Rich McBrine" userId="d87d66316f4545f4" providerId="LiveId" clId="{E4665972-AD8B-4E0E-A614-28D080C3C546}" dt="2020-04-29T15:21:51.100" v="1341" actId="478"/>
          <ac:spMkLst>
            <pc:docMk/>
            <pc:sldMk cId="1338197922" sldId="2302"/>
            <ac:spMk id="16" creationId="{AA436AF5-1D02-413E-8625-2585EE2B6CD3}"/>
          </ac:spMkLst>
        </pc:spChg>
        <pc:spChg chg="del">
          <ac:chgData name="Rich McBrine" userId="d87d66316f4545f4" providerId="LiveId" clId="{E4665972-AD8B-4E0E-A614-28D080C3C546}" dt="2020-04-29T15:21:51.100" v="1341" actId="478"/>
          <ac:spMkLst>
            <pc:docMk/>
            <pc:sldMk cId="1338197922" sldId="2302"/>
            <ac:spMk id="17" creationId="{50DA173A-AC77-47D0-954A-C82C261E9801}"/>
          </ac:spMkLst>
        </pc:spChg>
        <pc:spChg chg="del">
          <ac:chgData name="Rich McBrine" userId="d87d66316f4545f4" providerId="LiveId" clId="{E4665972-AD8B-4E0E-A614-28D080C3C546}" dt="2020-04-29T15:21:51.100" v="1341" actId="478"/>
          <ac:spMkLst>
            <pc:docMk/>
            <pc:sldMk cId="1338197922" sldId="2302"/>
            <ac:spMk id="18" creationId="{A5CB7E20-BB39-400B-8059-EFA3C67EBF7C}"/>
          </ac:spMkLst>
        </pc:spChg>
        <pc:spChg chg="del">
          <ac:chgData name="Rich McBrine" userId="d87d66316f4545f4" providerId="LiveId" clId="{E4665972-AD8B-4E0E-A614-28D080C3C546}" dt="2020-04-29T15:21:51.100" v="1341" actId="478"/>
          <ac:spMkLst>
            <pc:docMk/>
            <pc:sldMk cId="1338197922" sldId="2302"/>
            <ac:spMk id="19" creationId="{BFBAFBA5-824D-4FD9-8339-A0B8C9464068}"/>
          </ac:spMkLst>
        </pc:spChg>
        <pc:cxnChg chg="del">
          <ac:chgData name="Rich McBrine" userId="d87d66316f4545f4" providerId="LiveId" clId="{E4665972-AD8B-4E0E-A614-28D080C3C546}" dt="2020-04-29T15:21:51.100" v="1341" actId="478"/>
          <ac:cxnSpMkLst>
            <pc:docMk/>
            <pc:sldMk cId="1338197922" sldId="2302"/>
            <ac:cxnSpMk id="15" creationId="{D0D8C160-FA6A-469E-AF2F-D377579EA4D4}"/>
          </ac:cxnSpMkLst>
        </pc:cxnChg>
      </pc:sldChg>
      <pc:sldChg chg="add del">
        <pc:chgData name="Rich McBrine" userId="d87d66316f4545f4" providerId="LiveId" clId="{E4665972-AD8B-4E0E-A614-28D080C3C546}" dt="2020-04-29T15:21:04.252" v="1337" actId="47"/>
        <pc:sldMkLst>
          <pc:docMk/>
          <pc:sldMk cId="1781561488" sldId="2304"/>
        </pc:sldMkLst>
      </pc:sldChg>
      <pc:sldChg chg="delSp add mod setBg">
        <pc:chgData name="Rich McBrine" userId="d87d66316f4545f4" providerId="LiveId" clId="{E4665972-AD8B-4E0E-A614-28D080C3C546}" dt="2020-04-29T15:25:12.857" v="1374"/>
        <pc:sldMkLst>
          <pc:docMk/>
          <pc:sldMk cId="755098905" sldId="2305"/>
        </pc:sldMkLst>
        <pc:spChg chg="del">
          <ac:chgData name="Rich McBrine" userId="d87d66316f4545f4" providerId="LiveId" clId="{E4665972-AD8B-4E0E-A614-28D080C3C546}" dt="2020-04-29T15:22:05.308" v="1343" actId="478"/>
          <ac:spMkLst>
            <pc:docMk/>
            <pc:sldMk cId="755098905" sldId="2305"/>
            <ac:spMk id="4" creationId="{0AA0B29E-673C-4A65-93EE-737EEE70AD90}"/>
          </ac:spMkLst>
        </pc:spChg>
        <pc:spChg chg="del">
          <ac:chgData name="Rich McBrine" userId="d87d66316f4545f4" providerId="LiveId" clId="{E4665972-AD8B-4E0E-A614-28D080C3C546}" dt="2020-04-29T15:22:05.308" v="1343" actId="478"/>
          <ac:spMkLst>
            <pc:docMk/>
            <pc:sldMk cId="755098905" sldId="2305"/>
            <ac:spMk id="5" creationId="{7D6279A7-3442-43A8-BE56-F114F31E5475}"/>
          </ac:spMkLst>
        </pc:spChg>
        <pc:spChg chg="del">
          <ac:chgData name="Rich McBrine" userId="d87d66316f4545f4" providerId="LiveId" clId="{E4665972-AD8B-4E0E-A614-28D080C3C546}" dt="2020-04-29T15:22:05.308" v="1343" actId="478"/>
          <ac:spMkLst>
            <pc:docMk/>
            <pc:sldMk cId="755098905" sldId="2305"/>
            <ac:spMk id="7" creationId="{ACA00C9C-5F2B-4955-9BDF-E376B5AB12C7}"/>
          </ac:spMkLst>
        </pc:spChg>
        <pc:spChg chg="del">
          <ac:chgData name="Rich McBrine" userId="d87d66316f4545f4" providerId="LiveId" clId="{E4665972-AD8B-4E0E-A614-28D080C3C546}" dt="2020-04-29T15:22:05.308" v="1343" actId="478"/>
          <ac:spMkLst>
            <pc:docMk/>
            <pc:sldMk cId="755098905" sldId="2305"/>
            <ac:spMk id="8" creationId="{F00E04F2-1546-4D3D-8167-767386C4A7C7}"/>
          </ac:spMkLst>
        </pc:spChg>
        <pc:spChg chg="del">
          <ac:chgData name="Rich McBrine" userId="d87d66316f4545f4" providerId="LiveId" clId="{E4665972-AD8B-4E0E-A614-28D080C3C546}" dt="2020-04-29T15:22:05.308" v="1343" actId="478"/>
          <ac:spMkLst>
            <pc:docMk/>
            <pc:sldMk cId="755098905" sldId="2305"/>
            <ac:spMk id="9" creationId="{0D5E7A3D-571D-481B-AA7D-F69DBB963014}"/>
          </ac:spMkLst>
        </pc:spChg>
        <pc:spChg chg="del">
          <ac:chgData name="Rich McBrine" userId="d87d66316f4545f4" providerId="LiveId" clId="{E4665972-AD8B-4E0E-A614-28D080C3C546}" dt="2020-04-29T15:22:05.308" v="1343" actId="478"/>
          <ac:spMkLst>
            <pc:docMk/>
            <pc:sldMk cId="755098905" sldId="2305"/>
            <ac:spMk id="10" creationId="{DF68931C-EC6A-4479-8129-A416AE38F9D9}"/>
          </ac:spMkLst>
        </pc:spChg>
        <pc:cxnChg chg="del">
          <ac:chgData name="Rich McBrine" userId="d87d66316f4545f4" providerId="LiveId" clId="{E4665972-AD8B-4E0E-A614-28D080C3C546}" dt="2020-04-29T15:22:05.308" v="1343" actId="478"/>
          <ac:cxnSpMkLst>
            <pc:docMk/>
            <pc:sldMk cId="755098905" sldId="2305"/>
            <ac:cxnSpMk id="6" creationId="{D898568D-BF4B-487C-A6F2-8B695AE27F4C}"/>
          </ac:cxnSpMkLst>
        </pc:cxnChg>
      </pc:sldChg>
      <pc:sldChg chg="delSp modSp add mod ord setBg">
        <pc:chgData name="Rich McBrine" userId="d87d66316f4545f4" providerId="LiveId" clId="{E4665972-AD8B-4E0E-A614-28D080C3C546}" dt="2020-04-29T15:25:18.990" v="1375"/>
        <pc:sldMkLst>
          <pc:docMk/>
          <pc:sldMk cId="1489575451" sldId="2306"/>
        </pc:sldMkLst>
        <pc:spChg chg="del">
          <ac:chgData name="Rich McBrine" userId="d87d66316f4545f4" providerId="LiveId" clId="{E4665972-AD8B-4E0E-A614-28D080C3C546}" dt="2020-04-29T15:22:14.644" v="1344" actId="478"/>
          <ac:spMkLst>
            <pc:docMk/>
            <pc:sldMk cId="1489575451" sldId="2306"/>
            <ac:spMk id="3" creationId="{591B2364-7F90-4480-9107-E987781FB65B}"/>
          </ac:spMkLst>
        </pc:spChg>
        <pc:spChg chg="del">
          <ac:chgData name="Rich McBrine" userId="d87d66316f4545f4" providerId="LiveId" clId="{E4665972-AD8B-4E0E-A614-28D080C3C546}" dt="2020-04-29T15:22:14.644" v="1344" actId="478"/>
          <ac:spMkLst>
            <pc:docMk/>
            <pc:sldMk cId="1489575451" sldId="2306"/>
            <ac:spMk id="4" creationId="{960847B0-9180-40F7-B25C-05817D2B8D75}"/>
          </ac:spMkLst>
        </pc:spChg>
        <pc:spChg chg="mod">
          <ac:chgData name="Rich McBrine" userId="d87d66316f4545f4" providerId="LiveId" clId="{E4665972-AD8B-4E0E-A614-28D080C3C546}" dt="2020-04-29T15:22:26.168" v="1348" actId="403"/>
          <ac:spMkLst>
            <pc:docMk/>
            <pc:sldMk cId="1489575451" sldId="2306"/>
            <ac:spMk id="10" creationId="{B4F8743F-051B-4E35-ADBE-B409FEDCA44F}"/>
          </ac:spMkLst>
        </pc:spChg>
        <pc:spChg chg="del">
          <ac:chgData name="Rich McBrine" userId="d87d66316f4545f4" providerId="LiveId" clId="{E4665972-AD8B-4E0E-A614-28D080C3C546}" dt="2020-04-29T15:22:14.644" v="1344" actId="478"/>
          <ac:spMkLst>
            <pc:docMk/>
            <pc:sldMk cId="1489575451" sldId="2306"/>
            <ac:spMk id="48" creationId="{0F4ECA22-DFB3-4BC5-9133-E98C17487FE4}"/>
          </ac:spMkLst>
        </pc:spChg>
        <pc:spChg chg="del">
          <ac:chgData name="Rich McBrine" userId="d87d66316f4545f4" providerId="LiveId" clId="{E4665972-AD8B-4E0E-A614-28D080C3C546}" dt="2020-04-29T15:22:14.644" v="1344" actId="478"/>
          <ac:spMkLst>
            <pc:docMk/>
            <pc:sldMk cId="1489575451" sldId="2306"/>
            <ac:spMk id="49" creationId="{A20942D4-01D3-4BA1-81D5-37464C1EB5C6}"/>
          </ac:spMkLst>
        </pc:spChg>
        <pc:spChg chg="del">
          <ac:chgData name="Rich McBrine" userId="d87d66316f4545f4" providerId="LiveId" clId="{E4665972-AD8B-4E0E-A614-28D080C3C546}" dt="2020-04-29T15:22:14.644" v="1344" actId="478"/>
          <ac:spMkLst>
            <pc:docMk/>
            <pc:sldMk cId="1489575451" sldId="2306"/>
            <ac:spMk id="50" creationId="{3079F8BD-F28E-4E8B-BCA8-923B29B739C1}"/>
          </ac:spMkLst>
        </pc:spChg>
        <pc:spChg chg="del">
          <ac:chgData name="Rich McBrine" userId="d87d66316f4545f4" providerId="LiveId" clId="{E4665972-AD8B-4E0E-A614-28D080C3C546}" dt="2020-04-29T15:22:14.644" v="1344" actId="478"/>
          <ac:spMkLst>
            <pc:docMk/>
            <pc:sldMk cId="1489575451" sldId="2306"/>
            <ac:spMk id="51" creationId="{A9542409-713E-4C07-8D0E-6E80C00E2289}"/>
          </ac:spMkLst>
        </pc:spChg>
        <pc:cxnChg chg="del">
          <ac:chgData name="Rich McBrine" userId="d87d66316f4545f4" providerId="LiveId" clId="{E4665972-AD8B-4E0E-A614-28D080C3C546}" dt="2020-04-29T15:22:14.644" v="1344" actId="478"/>
          <ac:cxnSpMkLst>
            <pc:docMk/>
            <pc:sldMk cId="1489575451" sldId="2306"/>
            <ac:cxnSpMk id="7" creationId="{E03C3B5C-F3D8-42A6-BF51-0AEE595EB4C6}"/>
          </ac:cxnSpMkLst>
        </pc:cxnChg>
      </pc:sldChg>
      <pc:sldChg chg="modSp add mod ord modTransition setBg">
        <pc:chgData name="Rich McBrine" userId="d87d66316f4545f4" providerId="LiveId" clId="{E4665972-AD8B-4E0E-A614-28D080C3C546}" dt="2020-04-29T15:25:01.294" v="1373"/>
        <pc:sldMkLst>
          <pc:docMk/>
          <pc:sldMk cId="1116699225" sldId="10100"/>
        </pc:sldMkLst>
        <pc:spChg chg="mod">
          <ac:chgData name="Rich McBrine" userId="d87d66316f4545f4" providerId="LiveId" clId="{E4665972-AD8B-4E0E-A614-28D080C3C546}" dt="2020-04-29T14:50:17.384" v="1155" actId="403"/>
          <ac:spMkLst>
            <pc:docMk/>
            <pc:sldMk cId="1116699225" sldId="10100"/>
            <ac:spMk id="14" creationId="{E307D465-5D56-0B41-96C4-901FFC2422DF}"/>
          </ac:spMkLst>
        </pc:spChg>
      </pc:sldChg>
      <pc:sldChg chg="addSp modSp mod setBg modAnim">
        <pc:chgData name="Rich McBrine" userId="d87d66316f4545f4" providerId="LiveId" clId="{E4665972-AD8B-4E0E-A614-28D080C3C546}" dt="2020-04-29T15:37:01.435" v="1576" actId="20577"/>
        <pc:sldMkLst>
          <pc:docMk/>
          <pc:sldMk cId="2211524750" sldId="2076137213"/>
        </pc:sldMkLst>
        <pc:spChg chg="add mod">
          <ac:chgData name="Rich McBrine" userId="d87d66316f4545f4" providerId="LiveId" clId="{E4665972-AD8B-4E0E-A614-28D080C3C546}" dt="2020-04-29T15:36:37.476" v="1547" actId="693"/>
          <ac:spMkLst>
            <pc:docMk/>
            <pc:sldMk cId="2211524750" sldId="2076137213"/>
            <ac:spMk id="2" creationId="{31B196AA-620B-411D-BE13-2103CA39BD9E}"/>
          </ac:spMkLst>
        </pc:spChg>
        <pc:spChg chg="mod">
          <ac:chgData name="Rich McBrine" userId="d87d66316f4545f4" providerId="LiveId" clId="{E4665972-AD8B-4E0E-A614-28D080C3C546}" dt="2020-04-29T15:37:01.435" v="1576" actId="20577"/>
          <ac:spMkLst>
            <pc:docMk/>
            <pc:sldMk cId="2211524750" sldId="2076137213"/>
            <ac:spMk id="3" creationId="{6C56BD00-37DF-4342-AF93-70C885A9A88A}"/>
          </ac:spMkLst>
        </pc:spChg>
      </pc:sldChg>
      <pc:sldChg chg="modSp mod setBg modAnim">
        <pc:chgData name="Rich McBrine" userId="d87d66316f4545f4" providerId="LiveId" clId="{E4665972-AD8B-4E0E-A614-28D080C3C546}" dt="2020-04-30T13:15:57.554" v="1993" actId="255"/>
        <pc:sldMkLst>
          <pc:docMk/>
          <pc:sldMk cId="189075431" sldId="2076137214"/>
        </pc:sldMkLst>
        <pc:spChg chg="mod">
          <ac:chgData name="Rich McBrine" userId="d87d66316f4545f4" providerId="LiveId" clId="{E4665972-AD8B-4E0E-A614-28D080C3C546}" dt="2020-04-30T13:15:57.554" v="1993" actId="255"/>
          <ac:spMkLst>
            <pc:docMk/>
            <pc:sldMk cId="189075431" sldId="2076137214"/>
            <ac:spMk id="3" creationId="{16A42A90-0E41-41E9-A8FB-3FCC4D3D9CA3}"/>
          </ac:spMkLst>
        </pc:spChg>
      </pc:sldChg>
      <pc:sldChg chg="modSp mod setBg modAnim">
        <pc:chgData name="Rich McBrine" userId="d87d66316f4545f4" providerId="LiveId" clId="{E4665972-AD8B-4E0E-A614-28D080C3C546}" dt="2020-04-30T13:06:02.318" v="1717" actId="404"/>
        <pc:sldMkLst>
          <pc:docMk/>
          <pc:sldMk cId="54463727" sldId="2076137215"/>
        </pc:sldMkLst>
        <pc:spChg chg="mod">
          <ac:chgData name="Rich McBrine" userId="d87d66316f4545f4" providerId="LiveId" clId="{E4665972-AD8B-4E0E-A614-28D080C3C546}" dt="2020-04-30T13:06:02.318" v="1717" actId="404"/>
          <ac:spMkLst>
            <pc:docMk/>
            <pc:sldMk cId="54463727" sldId="2076137215"/>
            <ac:spMk id="3" creationId="{BA3F13EC-D5C1-4D80-A1CA-F4C20381FCB2}"/>
          </ac:spMkLst>
        </pc:spChg>
      </pc:sldChg>
      <pc:sldChg chg="addSp delSp modSp new mod setBg delAnim modAnim">
        <pc:chgData name="Rich McBrine" userId="d87d66316f4545f4" providerId="LiveId" clId="{E4665972-AD8B-4E0E-A614-28D080C3C546}" dt="2020-04-29T15:35:35.798" v="1542" actId="207"/>
        <pc:sldMkLst>
          <pc:docMk/>
          <pc:sldMk cId="808201753" sldId="2076137217"/>
        </pc:sldMkLst>
        <pc:spChg chg="mod">
          <ac:chgData name="Rich McBrine" userId="d87d66316f4545f4" providerId="LiveId" clId="{E4665972-AD8B-4E0E-A614-28D080C3C546}" dt="2020-04-29T14:51:22.621" v="1159" actId="1076"/>
          <ac:spMkLst>
            <pc:docMk/>
            <pc:sldMk cId="808201753" sldId="2076137217"/>
            <ac:spMk id="2" creationId="{70F87C25-69D3-4EDA-8212-D36F91D569EB}"/>
          </ac:spMkLst>
        </pc:spChg>
        <pc:spChg chg="del">
          <ac:chgData name="Rich McBrine" userId="d87d66316f4545f4" providerId="LiveId" clId="{E4665972-AD8B-4E0E-A614-28D080C3C546}" dt="2020-04-29T14:04:26.187" v="265" actId="478"/>
          <ac:spMkLst>
            <pc:docMk/>
            <pc:sldMk cId="808201753" sldId="2076137217"/>
            <ac:spMk id="3" creationId="{B995CEEB-575D-4A0A-94EF-53C0034FA7C5}"/>
          </ac:spMkLst>
        </pc:spChg>
        <pc:spChg chg="add mod ord">
          <ac:chgData name="Rich McBrine" userId="d87d66316f4545f4" providerId="LiveId" clId="{E4665972-AD8B-4E0E-A614-28D080C3C546}" dt="2020-04-29T14:53:42.745" v="1212" actId="1076"/>
          <ac:spMkLst>
            <pc:docMk/>
            <pc:sldMk cId="808201753" sldId="2076137217"/>
            <ac:spMk id="4" creationId="{8D10EB62-E99E-45F2-B6A0-9DFB21CADB4F}"/>
          </ac:spMkLst>
        </pc:spChg>
        <pc:spChg chg="add mod">
          <ac:chgData name="Rich McBrine" userId="d87d66316f4545f4" providerId="LiveId" clId="{E4665972-AD8B-4E0E-A614-28D080C3C546}" dt="2020-04-29T15:35:00.073" v="1541" actId="207"/>
          <ac:spMkLst>
            <pc:docMk/>
            <pc:sldMk cId="808201753" sldId="2076137217"/>
            <ac:spMk id="5" creationId="{2A0BA150-0CF8-44E2-95E3-3CD5ACA4B62D}"/>
          </ac:spMkLst>
        </pc:spChg>
        <pc:spChg chg="add mod ord">
          <ac:chgData name="Rich McBrine" userId="d87d66316f4545f4" providerId="LiveId" clId="{E4665972-AD8B-4E0E-A614-28D080C3C546}" dt="2020-04-29T15:35:00.073" v="1541" actId="207"/>
          <ac:spMkLst>
            <pc:docMk/>
            <pc:sldMk cId="808201753" sldId="2076137217"/>
            <ac:spMk id="6" creationId="{CEDA9D22-2A98-4A1D-9653-1CED80195BC5}"/>
          </ac:spMkLst>
        </pc:spChg>
        <pc:spChg chg="add mod">
          <ac:chgData name="Rich McBrine" userId="d87d66316f4545f4" providerId="LiveId" clId="{E4665972-AD8B-4E0E-A614-28D080C3C546}" dt="2020-04-29T15:35:00.073" v="1541" actId="207"/>
          <ac:spMkLst>
            <pc:docMk/>
            <pc:sldMk cId="808201753" sldId="2076137217"/>
            <ac:spMk id="7" creationId="{72ED4921-6716-4450-BCAF-F76F7F5B4657}"/>
          </ac:spMkLst>
        </pc:spChg>
        <pc:spChg chg="add mod">
          <ac:chgData name="Rich McBrine" userId="d87d66316f4545f4" providerId="LiveId" clId="{E4665972-AD8B-4E0E-A614-28D080C3C546}" dt="2020-04-29T14:53:42.745" v="1212" actId="1076"/>
          <ac:spMkLst>
            <pc:docMk/>
            <pc:sldMk cId="808201753" sldId="2076137217"/>
            <ac:spMk id="12" creationId="{43AA58F5-0E7B-44FF-9B06-D1D2B0FA77E2}"/>
          </ac:spMkLst>
        </pc:spChg>
        <pc:spChg chg="add mod">
          <ac:chgData name="Rich McBrine" userId="d87d66316f4545f4" providerId="LiveId" clId="{E4665972-AD8B-4E0E-A614-28D080C3C546}" dt="2020-04-29T14:53:42.745" v="1212" actId="1076"/>
          <ac:spMkLst>
            <pc:docMk/>
            <pc:sldMk cId="808201753" sldId="2076137217"/>
            <ac:spMk id="17" creationId="{7376DD8F-6F93-4645-A203-18419D63B74F}"/>
          </ac:spMkLst>
        </pc:spChg>
        <pc:spChg chg="add mod ord">
          <ac:chgData name="Rich McBrine" userId="d87d66316f4545f4" providerId="LiveId" clId="{E4665972-AD8B-4E0E-A614-28D080C3C546}" dt="2020-04-29T14:53:42.745" v="1212" actId="1076"/>
          <ac:spMkLst>
            <pc:docMk/>
            <pc:sldMk cId="808201753" sldId="2076137217"/>
            <ac:spMk id="18" creationId="{50C12783-004D-48EB-9AF6-F5B3E0176201}"/>
          </ac:spMkLst>
        </pc:spChg>
        <pc:spChg chg="add mod ord">
          <ac:chgData name="Rich McBrine" userId="d87d66316f4545f4" providerId="LiveId" clId="{E4665972-AD8B-4E0E-A614-28D080C3C546}" dt="2020-04-29T14:53:42.745" v="1212" actId="1076"/>
          <ac:spMkLst>
            <pc:docMk/>
            <pc:sldMk cId="808201753" sldId="2076137217"/>
            <ac:spMk id="23" creationId="{4FA7F58D-18E7-40FC-97E0-24B72537D59C}"/>
          </ac:spMkLst>
        </pc:spChg>
        <pc:spChg chg="add mod">
          <ac:chgData name="Rich McBrine" userId="d87d66316f4545f4" providerId="LiveId" clId="{E4665972-AD8B-4E0E-A614-28D080C3C546}" dt="2020-04-29T14:53:42.745" v="1212" actId="1076"/>
          <ac:spMkLst>
            <pc:docMk/>
            <pc:sldMk cId="808201753" sldId="2076137217"/>
            <ac:spMk id="27" creationId="{A5263D28-A8A4-45C1-9726-C5CF40754CA5}"/>
          </ac:spMkLst>
        </pc:spChg>
        <pc:spChg chg="add mod">
          <ac:chgData name="Rich McBrine" userId="d87d66316f4545f4" providerId="LiveId" clId="{E4665972-AD8B-4E0E-A614-28D080C3C546}" dt="2020-04-29T14:53:42.745" v="1212" actId="1076"/>
          <ac:spMkLst>
            <pc:docMk/>
            <pc:sldMk cId="808201753" sldId="2076137217"/>
            <ac:spMk id="32" creationId="{9C803D8D-29F6-4B87-8492-3B35167D37D1}"/>
          </ac:spMkLst>
        </pc:spChg>
        <pc:spChg chg="add mod ord">
          <ac:chgData name="Rich McBrine" userId="d87d66316f4545f4" providerId="LiveId" clId="{E4665972-AD8B-4E0E-A614-28D080C3C546}" dt="2020-04-29T14:53:42.745" v="1212" actId="1076"/>
          <ac:spMkLst>
            <pc:docMk/>
            <pc:sldMk cId="808201753" sldId="2076137217"/>
            <ac:spMk id="35" creationId="{0391F9CD-2F83-462B-9867-88450477F36C}"/>
          </ac:spMkLst>
        </pc:spChg>
        <pc:spChg chg="add mod">
          <ac:chgData name="Rich McBrine" userId="d87d66316f4545f4" providerId="LiveId" clId="{E4665972-AD8B-4E0E-A614-28D080C3C546}" dt="2020-04-29T14:53:42.745" v="1212" actId="1076"/>
          <ac:spMkLst>
            <pc:docMk/>
            <pc:sldMk cId="808201753" sldId="2076137217"/>
            <ac:spMk id="37" creationId="{072900CB-3ED4-4343-A7B6-FCA18C0E51E7}"/>
          </ac:spMkLst>
        </pc:spChg>
        <pc:spChg chg="add mod ord">
          <ac:chgData name="Rich McBrine" userId="d87d66316f4545f4" providerId="LiveId" clId="{E4665972-AD8B-4E0E-A614-28D080C3C546}" dt="2020-04-29T15:35:35.798" v="1542" actId="207"/>
          <ac:spMkLst>
            <pc:docMk/>
            <pc:sldMk cId="808201753" sldId="2076137217"/>
            <ac:spMk id="38" creationId="{2BBEF342-7B2A-435E-A0A5-B39DB1A61C7B}"/>
          </ac:spMkLst>
        </pc:spChg>
        <pc:spChg chg="add mod">
          <ac:chgData name="Rich McBrine" userId="d87d66316f4545f4" providerId="LiveId" clId="{E4665972-AD8B-4E0E-A614-28D080C3C546}" dt="2020-04-29T14:53:45.448" v="1213" actId="1076"/>
          <ac:spMkLst>
            <pc:docMk/>
            <pc:sldMk cId="808201753" sldId="2076137217"/>
            <ac:spMk id="39" creationId="{C37057B0-5E36-4AF9-8BC0-6E6C0E9B3D81}"/>
          </ac:spMkLst>
        </pc:spChg>
        <pc:spChg chg="add mod ord">
          <ac:chgData name="Rich McBrine" userId="d87d66316f4545f4" providerId="LiveId" clId="{E4665972-AD8B-4E0E-A614-28D080C3C546}" dt="2020-04-29T14:53:42.745" v="1212" actId="1076"/>
          <ac:spMkLst>
            <pc:docMk/>
            <pc:sldMk cId="808201753" sldId="2076137217"/>
            <ac:spMk id="43" creationId="{BA6F0068-5BDA-4367-9B18-0FF549ECCB36}"/>
          </ac:spMkLst>
        </pc:spChg>
        <pc:spChg chg="add mod ord">
          <ac:chgData name="Rich McBrine" userId="d87d66316f4545f4" providerId="LiveId" clId="{E4665972-AD8B-4E0E-A614-28D080C3C546}" dt="2020-04-29T14:53:42.745" v="1212" actId="1076"/>
          <ac:spMkLst>
            <pc:docMk/>
            <pc:sldMk cId="808201753" sldId="2076137217"/>
            <ac:spMk id="44" creationId="{26BF0FA5-6660-4128-AD13-0BCA05AA3D28}"/>
          </ac:spMkLst>
        </pc:spChg>
        <pc:picChg chg="add mod">
          <ac:chgData name="Rich McBrine" userId="d87d66316f4545f4" providerId="LiveId" clId="{E4665972-AD8B-4E0E-A614-28D080C3C546}" dt="2020-04-29T14:53:42.745" v="1212" actId="1076"/>
          <ac:picMkLst>
            <pc:docMk/>
            <pc:sldMk cId="808201753" sldId="2076137217"/>
            <ac:picMk id="8" creationId="{3D971485-21B3-4D5C-8F64-5C26ED50EC59}"/>
          </ac:picMkLst>
        </pc:picChg>
        <pc:picChg chg="add mod ord">
          <ac:chgData name="Rich McBrine" userId="d87d66316f4545f4" providerId="LiveId" clId="{E4665972-AD8B-4E0E-A614-28D080C3C546}" dt="2020-04-29T14:53:42.745" v="1212" actId="1076"/>
          <ac:picMkLst>
            <pc:docMk/>
            <pc:sldMk cId="808201753" sldId="2076137217"/>
            <ac:picMk id="9" creationId="{CC79BEF5-26D7-460A-B1C3-0ACEF1822ADF}"/>
          </ac:picMkLst>
        </pc:picChg>
        <pc:picChg chg="add mod ord">
          <ac:chgData name="Rich McBrine" userId="d87d66316f4545f4" providerId="LiveId" clId="{E4665972-AD8B-4E0E-A614-28D080C3C546}" dt="2020-04-29T14:53:42.745" v="1212" actId="1076"/>
          <ac:picMkLst>
            <pc:docMk/>
            <pc:sldMk cId="808201753" sldId="2076137217"/>
            <ac:picMk id="10" creationId="{AF723442-E04F-445C-8125-FAADD6B481C4}"/>
          </ac:picMkLst>
        </pc:picChg>
        <pc:picChg chg="add mod ord modCrop">
          <ac:chgData name="Rich McBrine" userId="d87d66316f4545f4" providerId="LiveId" clId="{E4665972-AD8B-4E0E-A614-28D080C3C546}" dt="2020-04-29T14:53:42.745" v="1212" actId="1076"/>
          <ac:picMkLst>
            <pc:docMk/>
            <pc:sldMk cId="808201753" sldId="2076137217"/>
            <ac:picMk id="11" creationId="{E027B20F-AB44-4CA5-994C-D07EF58B051C}"/>
          </ac:picMkLst>
        </pc:picChg>
        <pc:picChg chg="add mod">
          <ac:chgData name="Rich McBrine" userId="d87d66316f4545f4" providerId="LiveId" clId="{E4665972-AD8B-4E0E-A614-28D080C3C546}" dt="2020-04-29T14:53:42.745" v="1212" actId="1076"/>
          <ac:picMkLst>
            <pc:docMk/>
            <pc:sldMk cId="808201753" sldId="2076137217"/>
            <ac:picMk id="13" creationId="{7D153A9F-F617-4464-8190-B0E5A4EA1EE2}"/>
          </ac:picMkLst>
        </pc:picChg>
        <pc:picChg chg="add mod">
          <ac:chgData name="Rich McBrine" userId="d87d66316f4545f4" providerId="LiveId" clId="{E4665972-AD8B-4E0E-A614-28D080C3C546}" dt="2020-04-29T14:53:42.745" v="1212" actId="1076"/>
          <ac:picMkLst>
            <pc:docMk/>
            <pc:sldMk cId="808201753" sldId="2076137217"/>
            <ac:picMk id="14" creationId="{93036BC4-2ADB-47AD-9C15-C1D74B1BF2AD}"/>
          </ac:picMkLst>
        </pc:picChg>
        <pc:picChg chg="add mod">
          <ac:chgData name="Rich McBrine" userId="d87d66316f4545f4" providerId="LiveId" clId="{E4665972-AD8B-4E0E-A614-28D080C3C546}" dt="2020-04-29T14:53:42.745" v="1212" actId="1076"/>
          <ac:picMkLst>
            <pc:docMk/>
            <pc:sldMk cId="808201753" sldId="2076137217"/>
            <ac:picMk id="15" creationId="{5DF775C7-DAD6-4D7A-94E3-37304EB06CD2}"/>
          </ac:picMkLst>
        </pc:picChg>
        <pc:picChg chg="add mod">
          <ac:chgData name="Rich McBrine" userId="d87d66316f4545f4" providerId="LiveId" clId="{E4665972-AD8B-4E0E-A614-28D080C3C546}" dt="2020-04-29T14:53:42.745" v="1212" actId="1076"/>
          <ac:picMkLst>
            <pc:docMk/>
            <pc:sldMk cId="808201753" sldId="2076137217"/>
            <ac:picMk id="16" creationId="{3710C69D-19A4-4D75-8DAF-67A176AD56C7}"/>
          </ac:picMkLst>
        </pc:picChg>
        <pc:picChg chg="add mod ord">
          <ac:chgData name="Rich McBrine" userId="d87d66316f4545f4" providerId="LiveId" clId="{E4665972-AD8B-4E0E-A614-28D080C3C546}" dt="2020-04-29T14:53:42.745" v="1212" actId="1076"/>
          <ac:picMkLst>
            <pc:docMk/>
            <pc:sldMk cId="808201753" sldId="2076137217"/>
            <ac:picMk id="19" creationId="{C3A01E4A-1EA7-43E3-9D6F-57BEF68E3E77}"/>
          </ac:picMkLst>
        </pc:picChg>
        <pc:picChg chg="add mod ord">
          <ac:chgData name="Rich McBrine" userId="d87d66316f4545f4" providerId="LiveId" clId="{E4665972-AD8B-4E0E-A614-28D080C3C546}" dt="2020-04-29T14:53:42.745" v="1212" actId="1076"/>
          <ac:picMkLst>
            <pc:docMk/>
            <pc:sldMk cId="808201753" sldId="2076137217"/>
            <ac:picMk id="20" creationId="{37E3A30F-ED3D-41F7-BDC3-4102D0BBDE9F}"/>
          </ac:picMkLst>
        </pc:picChg>
        <pc:picChg chg="add mod ord">
          <ac:chgData name="Rich McBrine" userId="d87d66316f4545f4" providerId="LiveId" clId="{E4665972-AD8B-4E0E-A614-28D080C3C546}" dt="2020-04-29T14:53:42.745" v="1212" actId="1076"/>
          <ac:picMkLst>
            <pc:docMk/>
            <pc:sldMk cId="808201753" sldId="2076137217"/>
            <ac:picMk id="21" creationId="{2D3AFB10-9E8C-4591-8180-8FC20F2BDDAD}"/>
          </ac:picMkLst>
        </pc:picChg>
        <pc:picChg chg="add mod ord">
          <ac:chgData name="Rich McBrine" userId="d87d66316f4545f4" providerId="LiveId" clId="{E4665972-AD8B-4E0E-A614-28D080C3C546}" dt="2020-04-29T14:53:42.745" v="1212" actId="1076"/>
          <ac:picMkLst>
            <pc:docMk/>
            <pc:sldMk cId="808201753" sldId="2076137217"/>
            <ac:picMk id="22" creationId="{697D7BEC-947C-4DAB-B673-6F6DA5C01B48}"/>
          </ac:picMkLst>
        </pc:picChg>
        <pc:picChg chg="add del mod">
          <ac:chgData name="Rich McBrine" userId="d87d66316f4545f4" providerId="LiveId" clId="{E4665972-AD8B-4E0E-A614-28D080C3C546}" dt="2020-04-29T14:16:39.627" v="376" actId="478"/>
          <ac:picMkLst>
            <pc:docMk/>
            <pc:sldMk cId="808201753" sldId="2076137217"/>
            <ac:picMk id="24" creationId="{04470382-42E5-4E11-9761-D1256DBA9FDB}"/>
          </ac:picMkLst>
        </pc:picChg>
        <pc:picChg chg="add del mod">
          <ac:chgData name="Rich McBrine" userId="d87d66316f4545f4" providerId="LiveId" clId="{E4665972-AD8B-4E0E-A614-28D080C3C546}" dt="2020-04-29T14:16:39.627" v="376" actId="478"/>
          <ac:picMkLst>
            <pc:docMk/>
            <pc:sldMk cId="808201753" sldId="2076137217"/>
            <ac:picMk id="25" creationId="{597AA77F-22A7-4A45-A4FB-8B99C3AAB54B}"/>
          </ac:picMkLst>
        </pc:picChg>
        <pc:picChg chg="add del mod">
          <ac:chgData name="Rich McBrine" userId="d87d66316f4545f4" providerId="LiveId" clId="{E4665972-AD8B-4E0E-A614-28D080C3C546}" dt="2020-04-29T14:16:39.627" v="376" actId="478"/>
          <ac:picMkLst>
            <pc:docMk/>
            <pc:sldMk cId="808201753" sldId="2076137217"/>
            <ac:picMk id="26" creationId="{F19F7D14-AD97-4956-820F-D5695C13FB65}"/>
          </ac:picMkLst>
        </pc:picChg>
        <pc:picChg chg="add mod">
          <ac:chgData name="Rich McBrine" userId="d87d66316f4545f4" providerId="LiveId" clId="{E4665972-AD8B-4E0E-A614-28D080C3C546}" dt="2020-04-29T14:53:42.745" v="1212" actId="1076"/>
          <ac:picMkLst>
            <pc:docMk/>
            <pc:sldMk cId="808201753" sldId="2076137217"/>
            <ac:picMk id="28" creationId="{B85D96E2-A9DB-4ADB-A132-30909B38ECE0}"/>
          </ac:picMkLst>
        </pc:picChg>
        <pc:picChg chg="add mod">
          <ac:chgData name="Rich McBrine" userId="d87d66316f4545f4" providerId="LiveId" clId="{E4665972-AD8B-4E0E-A614-28D080C3C546}" dt="2020-04-29T14:53:42.745" v="1212" actId="1076"/>
          <ac:picMkLst>
            <pc:docMk/>
            <pc:sldMk cId="808201753" sldId="2076137217"/>
            <ac:picMk id="29" creationId="{6D871ED3-9FBF-4C9C-AA46-5281D0ACBF72}"/>
          </ac:picMkLst>
        </pc:picChg>
        <pc:picChg chg="add mod">
          <ac:chgData name="Rich McBrine" userId="d87d66316f4545f4" providerId="LiveId" clId="{E4665972-AD8B-4E0E-A614-28D080C3C546}" dt="2020-04-29T14:53:42.745" v="1212" actId="1076"/>
          <ac:picMkLst>
            <pc:docMk/>
            <pc:sldMk cId="808201753" sldId="2076137217"/>
            <ac:picMk id="30" creationId="{9C81D486-4C7E-4CFC-91A5-2D8BF8AF6F3C}"/>
          </ac:picMkLst>
        </pc:picChg>
        <pc:picChg chg="add mod">
          <ac:chgData name="Rich McBrine" userId="d87d66316f4545f4" providerId="LiveId" clId="{E4665972-AD8B-4E0E-A614-28D080C3C546}" dt="2020-04-29T14:53:42.745" v="1212" actId="1076"/>
          <ac:picMkLst>
            <pc:docMk/>
            <pc:sldMk cId="808201753" sldId="2076137217"/>
            <ac:picMk id="31" creationId="{7D71949D-3138-4BC3-B873-D8A14A615409}"/>
          </ac:picMkLst>
        </pc:picChg>
        <pc:picChg chg="add mod">
          <ac:chgData name="Rich McBrine" userId="d87d66316f4545f4" providerId="LiveId" clId="{E4665972-AD8B-4E0E-A614-28D080C3C546}" dt="2020-04-29T14:53:42.745" v="1212" actId="1076"/>
          <ac:picMkLst>
            <pc:docMk/>
            <pc:sldMk cId="808201753" sldId="2076137217"/>
            <ac:picMk id="33" creationId="{19158D43-2EAD-4C95-B0FE-9E43F092A641}"/>
          </ac:picMkLst>
        </pc:picChg>
        <pc:picChg chg="add del mod">
          <ac:chgData name="Rich McBrine" userId="d87d66316f4545f4" providerId="LiveId" clId="{E4665972-AD8B-4E0E-A614-28D080C3C546}" dt="2020-04-29T14:30:03.976" v="917" actId="478"/>
          <ac:picMkLst>
            <pc:docMk/>
            <pc:sldMk cId="808201753" sldId="2076137217"/>
            <ac:picMk id="34" creationId="{4D5D1A81-4F04-4709-BC24-D6D2C0AC1A0B}"/>
          </ac:picMkLst>
        </pc:picChg>
        <pc:picChg chg="add mod ord">
          <ac:chgData name="Rich McBrine" userId="d87d66316f4545f4" providerId="LiveId" clId="{E4665972-AD8B-4E0E-A614-28D080C3C546}" dt="2020-04-29T14:53:42.745" v="1212" actId="1076"/>
          <ac:picMkLst>
            <pc:docMk/>
            <pc:sldMk cId="808201753" sldId="2076137217"/>
            <ac:picMk id="36" creationId="{722B7D3A-C755-409F-8008-856ADF624C5C}"/>
          </ac:picMkLst>
        </pc:picChg>
        <pc:picChg chg="add mod">
          <ac:chgData name="Rich McBrine" userId="d87d66316f4545f4" providerId="LiveId" clId="{E4665972-AD8B-4E0E-A614-28D080C3C546}" dt="2020-04-29T14:53:42.745" v="1212" actId="1076"/>
          <ac:picMkLst>
            <pc:docMk/>
            <pc:sldMk cId="808201753" sldId="2076137217"/>
            <ac:picMk id="40" creationId="{12386F95-5929-4294-86B4-15DE676EDF33}"/>
          </ac:picMkLst>
        </pc:picChg>
        <pc:picChg chg="add mod">
          <ac:chgData name="Rich McBrine" userId="d87d66316f4545f4" providerId="LiveId" clId="{E4665972-AD8B-4E0E-A614-28D080C3C546}" dt="2020-04-29T14:53:42.745" v="1212" actId="1076"/>
          <ac:picMkLst>
            <pc:docMk/>
            <pc:sldMk cId="808201753" sldId="2076137217"/>
            <ac:picMk id="41" creationId="{B0E12883-599B-40B0-A554-455EF8576B74}"/>
          </ac:picMkLst>
        </pc:picChg>
        <pc:picChg chg="add mod">
          <ac:chgData name="Rich McBrine" userId="d87d66316f4545f4" providerId="LiveId" clId="{E4665972-AD8B-4E0E-A614-28D080C3C546}" dt="2020-04-29T14:53:42.745" v="1212" actId="1076"/>
          <ac:picMkLst>
            <pc:docMk/>
            <pc:sldMk cId="808201753" sldId="2076137217"/>
            <ac:picMk id="42" creationId="{DA2BFB7D-E36C-4BEB-9AD3-1C1532EEF43F}"/>
          </ac:picMkLst>
        </pc:picChg>
        <pc:picChg chg="add mod">
          <ac:chgData name="Rich McBrine" userId="d87d66316f4545f4" providerId="LiveId" clId="{E4665972-AD8B-4E0E-A614-28D080C3C546}" dt="2020-04-29T14:56:17.182" v="1223" actId="1076"/>
          <ac:picMkLst>
            <pc:docMk/>
            <pc:sldMk cId="808201753" sldId="2076137217"/>
            <ac:picMk id="45" creationId="{7C4E6BD9-BD10-47FC-814D-5130853A0A8A}"/>
          </ac:picMkLst>
        </pc:picChg>
      </pc:sldChg>
      <pc:sldChg chg="add del">
        <pc:chgData name="Rich McBrine" userId="d87d66316f4545f4" providerId="LiveId" clId="{E4665972-AD8B-4E0E-A614-28D080C3C546}" dt="2020-04-29T15:11:20.945" v="1292"/>
        <pc:sldMkLst>
          <pc:docMk/>
          <pc:sldMk cId="122171872" sldId="2076137218"/>
        </pc:sldMkLst>
      </pc:sldChg>
      <pc:sldChg chg="delSp modSp add mod setBg">
        <pc:chgData name="Rich McBrine" userId="d87d66316f4545f4" providerId="LiveId" clId="{E4665972-AD8B-4E0E-A614-28D080C3C546}" dt="2020-04-29T15:32:34.219" v="1536" actId="20577"/>
        <pc:sldMkLst>
          <pc:docMk/>
          <pc:sldMk cId="860421434" sldId="2076137218"/>
        </pc:sldMkLst>
        <pc:spChg chg="del">
          <ac:chgData name="Rich McBrine" userId="d87d66316f4545f4" providerId="LiveId" clId="{E4665972-AD8B-4E0E-A614-28D080C3C546}" dt="2020-04-29T15:21:31.403" v="1338" actId="478"/>
          <ac:spMkLst>
            <pc:docMk/>
            <pc:sldMk cId="860421434" sldId="2076137218"/>
            <ac:spMk id="11" creationId="{B13FA6ED-6347-4F63-A706-9EAB1F39C9F9}"/>
          </ac:spMkLst>
        </pc:spChg>
        <pc:spChg chg="del">
          <ac:chgData name="Rich McBrine" userId="d87d66316f4545f4" providerId="LiveId" clId="{E4665972-AD8B-4E0E-A614-28D080C3C546}" dt="2020-04-29T15:21:31.403" v="1338" actId="478"/>
          <ac:spMkLst>
            <pc:docMk/>
            <pc:sldMk cId="860421434" sldId="2076137218"/>
            <ac:spMk id="12" creationId="{24AC3283-031A-4254-AB05-2DACF661B520}"/>
          </ac:spMkLst>
        </pc:spChg>
        <pc:spChg chg="mod">
          <ac:chgData name="Rich McBrine" userId="d87d66316f4545f4" providerId="LiveId" clId="{E4665972-AD8B-4E0E-A614-28D080C3C546}" dt="2020-04-29T15:31:51.035" v="1522" actId="1035"/>
          <ac:spMkLst>
            <pc:docMk/>
            <pc:sldMk cId="860421434" sldId="2076137218"/>
            <ac:spMk id="15" creationId="{7AFD9358-0F0F-DD41-8430-DD40142A3348}"/>
          </ac:spMkLst>
        </pc:spChg>
        <pc:spChg chg="del">
          <ac:chgData name="Rich McBrine" userId="d87d66316f4545f4" providerId="LiveId" clId="{E4665972-AD8B-4E0E-A614-28D080C3C546}" dt="2020-04-29T15:21:31.403" v="1338" actId="478"/>
          <ac:spMkLst>
            <pc:docMk/>
            <pc:sldMk cId="860421434" sldId="2076137218"/>
            <ac:spMk id="16" creationId="{8E485DAD-65ED-4D06-8077-1649B09108B2}"/>
          </ac:spMkLst>
        </pc:spChg>
        <pc:spChg chg="del">
          <ac:chgData name="Rich McBrine" userId="d87d66316f4545f4" providerId="LiveId" clId="{E4665972-AD8B-4E0E-A614-28D080C3C546}" dt="2020-04-29T15:21:31.403" v="1338" actId="478"/>
          <ac:spMkLst>
            <pc:docMk/>
            <pc:sldMk cId="860421434" sldId="2076137218"/>
            <ac:spMk id="17" creationId="{0F684880-306E-4337-95C9-B6899E198611}"/>
          </ac:spMkLst>
        </pc:spChg>
        <pc:spChg chg="del">
          <ac:chgData name="Rich McBrine" userId="d87d66316f4545f4" providerId="LiveId" clId="{E4665972-AD8B-4E0E-A614-28D080C3C546}" dt="2020-04-29T15:21:31.403" v="1338" actId="478"/>
          <ac:spMkLst>
            <pc:docMk/>
            <pc:sldMk cId="860421434" sldId="2076137218"/>
            <ac:spMk id="18" creationId="{179841F3-35FA-46C8-A601-BA5F768C6377}"/>
          </ac:spMkLst>
        </pc:spChg>
        <pc:spChg chg="del">
          <ac:chgData name="Rich McBrine" userId="d87d66316f4545f4" providerId="LiveId" clId="{E4665972-AD8B-4E0E-A614-28D080C3C546}" dt="2020-04-29T15:21:31.403" v="1338" actId="478"/>
          <ac:spMkLst>
            <pc:docMk/>
            <pc:sldMk cId="860421434" sldId="2076137218"/>
            <ac:spMk id="19" creationId="{3E86AC93-2D4D-466D-9275-C34FD127C2A9}"/>
          </ac:spMkLst>
        </pc:spChg>
        <pc:spChg chg="mod">
          <ac:chgData name="Rich McBrine" userId="d87d66316f4545f4" providerId="LiveId" clId="{E4665972-AD8B-4E0E-A614-28D080C3C546}" dt="2020-04-29T15:31:27.762" v="1478" actId="1035"/>
          <ac:spMkLst>
            <pc:docMk/>
            <pc:sldMk cId="860421434" sldId="2076137218"/>
            <ac:spMk id="21" creationId="{1913255E-E62A-4581-B459-4D00CEAF2DD2}"/>
          </ac:spMkLst>
        </pc:spChg>
        <pc:spChg chg="mod">
          <ac:chgData name="Rich McBrine" userId="d87d66316f4545f4" providerId="LiveId" clId="{E4665972-AD8B-4E0E-A614-28D080C3C546}" dt="2020-04-29T15:32:34.219" v="1536" actId="20577"/>
          <ac:spMkLst>
            <pc:docMk/>
            <pc:sldMk cId="860421434" sldId="2076137218"/>
            <ac:spMk id="28" creationId="{634DF33E-EEE3-4927-9FE2-5A74899C3CEA}"/>
          </ac:spMkLst>
        </pc:spChg>
        <pc:spChg chg="mod">
          <ac:chgData name="Rich McBrine" userId="d87d66316f4545f4" providerId="LiveId" clId="{E4665972-AD8B-4E0E-A614-28D080C3C546}" dt="2020-04-29T15:30:18.195" v="1415" actId="1036"/>
          <ac:spMkLst>
            <pc:docMk/>
            <pc:sldMk cId="860421434" sldId="2076137218"/>
            <ac:spMk id="29" creationId="{E2277465-09AB-401C-8E25-01450C0B6BF1}"/>
          </ac:spMkLst>
        </pc:spChg>
        <pc:spChg chg="mod">
          <ac:chgData name="Rich McBrine" userId="d87d66316f4545f4" providerId="LiveId" clId="{E4665972-AD8B-4E0E-A614-28D080C3C546}" dt="2020-04-29T15:31:27.762" v="1478" actId="1035"/>
          <ac:spMkLst>
            <pc:docMk/>
            <pc:sldMk cId="860421434" sldId="2076137218"/>
            <ac:spMk id="30" creationId="{E5DC36BA-FCFD-42E5-94D0-AE9E1A0B9FCD}"/>
          </ac:spMkLst>
        </pc:spChg>
        <pc:spChg chg="mod">
          <ac:chgData name="Rich McBrine" userId="d87d66316f4545f4" providerId="LiveId" clId="{E4665972-AD8B-4E0E-A614-28D080C3C546}" dt="2020-04-29T15:31:38.874" v="1499" actId="1035"/>
          <ac:spMkLst>
            <pc:docMk/>
            <pc:sldMk cId="860421434" sldId="2076137218"/>
            <ac:spMk id="31" creationId="{6C030D82-EEF7-4071-9ADB-2E78743FB345}"/>
          </ac:spMkLst>
        </pc:spChg>
        <pc:picChg chg="mod">
          <ac:chgData name="Rich McBrine" userId="d87d66316f4545f4" providerId="LiveId" clId="{E4665972-AD8B-4E0E-A614-28D080C3C546}" dt="2020-04-29T15:30:18.195" v="1415" actId="1036"/>
          <ac:picMkLst>
            <pc:docMk/>
            <pc:sldMk cId="860421434" sldId="2076137218"/>
            <ac:picMk id="2" creationId="{C985F362-F69B-45F0-86FA-23001E30F478}"/>
          </ac:picMkLst>
        </pc:picChg>
        <pc:picChg chg="mod">
          <ac:chgData name="Rich McBrine" userId="d87d66316f4545f4" providerId="LiveId" clId="{E4665972-AD8B-4E0E-A614-28D080C3C546}" dt="2020-04-29T15:30:33.827" v="1430" actId="1035"/>
          <ac:picMkLst>
            <pc:docMk/>
            <pc:sldMk cId="860421434" sldId="2076137218"/>
            <ac:picMk id="3" creationId="{6BAC9E41-E3B9-4F82-BE02-8ED75410AE41}"/>
          </ac:picMkLst>
        </pc:picChg>
        <pc:picChg chg="mod">
          <ac:chgData name="Rich McBrine" userId="d87d66316f4545f4" providerId="LiveId" clId="{E4665972-AD8B-4E0E-A614-28D080C3C546}" dt="2020-04-29T15:31:27.762" v="1478" actId="1035"/>
          <ac:picMkLst>
            <pc:docMk/>
            <pc:sldMk cId="860421434" sldId="2076137218"/>
            <ac:picMk id="23" creationId="{8F7F8FCF-28D3-4940-85FF-5B660AFAC230}"/>
          </ac:picMkLst>
        </pc:picChg>
        <pc:picChg chg="mod">
          <ac:chgData name="Rich McBrine" userId="d87d66316f4545f4" providerId="LiveId" clId="{E4665972-AD8B-4E0E-A614-28D080C3C546}" dt="2020-04-29T15:31:51.035" v="1522" actId="1035"/>
          <ac:picMkLst>
            <pc:docMk/>
            <pc:sldMk cId="860421434" sldId="2076137218"/>
            <ac:picMk id="25" creationId="{F937C06F-7C5E-477F-B45C-98358C6C3F46}"/>
          </ac:picMkLst>
        </pc:picChg>
        <pc:picChg chg="mod">
          <ac:chgData name="Rich McBrine" userId="d87d66316f4545f4" providerId="LiveId" clId="{E4665972-AD8B-4E0E-A614-28D080C3C546}" dt="2020-04-29T15:31:38.874" v="1499" actId="1035"/>
          <ac:picMkLst>
            <pc:docMk/>
            <pc:sldMk cId="860421434" sldId="2076137218"/>
            <ac:picMk id="27" creationId="{56B4B140-5567-44D8-8E1F-68FE999CE6A8}"/>
          </ac:picMkLst>
        </pc:picChg>
        <pc:cxnChg chg="del">
          <ac:chgData name="Rich McBrine" userId="d87d66316f4545f4" providerId="LiveId" clId="{E4665972-AD8B-4E0E-A614-28D080C3C546}" dt="2020-04-29T15:21:31.403" v="1338" actId="478"/>
          <ac:cxnSpMkLst>
            <pc:docMk/>
            <pc:sldMk cId="860421434" sldId="2076137218"/>
            <ac:cxnSpMk id="13" creationId="{C7E8C348-5D94-4A28-BAB8-32F7321F5E22}"/>
          </ac:cxnSpMkLst>
        </pc:cxnChg>
      </pc:sldChg>
      <pc:sldChg chg="add del">
        <pc:chgData name="Rich McBrine" userId="d87d66316f4545f4" providerId="LiveId" clId="{E4665972-AD8B-4E0E-A614-28D080C3C546}" dt="2020-04-29T14:58:59.961" v="1230"/>
        <pc:sldMkLst>
          <pc:docMk/>
          <pc:sldMk cId="1046407400" sldId="2076137218"/>
        </pc:sldMkLst>
      </pc:sldChg>
      <pc:sldChg chg="delSp add mod modTransition setBg">
        <pc:chgData name="Rich McBrine" userId="d87d66316f4545f4" providerId="LiveId" clId="{E4665972-AD8B-4E0E-A614-28D080C3C546}" dt="2020-04-29T15:25:12.857" v="1374"/>
        <pc:sldMkLst>
          <pc:docMk/>
          <pc:sldMk cId="2290131653" sldId="2076137219"/>
        </pc:sldMkLst>
        <pc:spChg chg="del">
          <ac:chgData name="Rich McBrine" userId="d87d66316f4545f4" providerId="LiveId" clId="{E4665972-AD8B-4E0E-A614-28D080C3C546}" dt="2020-04-29T15:21:38.996" v="1339" actId="478"/>
          <ac:spMkLst>
            <pc:docMk/>
            <pc:sldMk cId="2290131653" sldId="2076137219"/>
            <ac:spMk id="11" creationId="{B45B46B2-4B0E-409A-A3D2-0F25C1527684}"/>
          </ac:spMkLst>
        </pc:spChg>
        <pc:spChg chg="del">
          <ac:chgData name="Rich McBrine" userId="d87d66316f4545f4" providerId="LiveId" clId="{E4665972-AD8B-4E0E-A614-28D080C3C546}" dt="2020-04-29T15:21:38.996" v="1339" actId="478"/>
          <ac:spMkLst>
            <pc:docMk/>
            <pc:sldMk cId="2290131653" sldId="2076137219"/>
            <ac:spMk id="12" creationId="{472D5DA1-3869-4036-801E-574F136BF589}"/>
          </ac:spMkLst>
        </pc:spChg>
        <pc:spChg chg="del">
          <ac:chgData name="Rich McBrine" userId="d87d66316f4545f4" providerId="LiveId" clId="{E4665972-AD8B-4E0E-A614-28D080C3C546}" dt="2020-04-29T15:21:38.996" v="1339" actId="478"/>
          <ac:spMkLst>
            <pc:docMk/>
            <pc:sldMk cId="2290131653" sldId="2076137219"/>
            <ac:spMk id="14" creationId="{658C7724-45E1-4FEE-816F-E705D458E704}"/>
          </ac:spMkLst>
        </pc:spChg>
        <pc:spChg chg="del">
          <ac:chgData name="Rich McBrine" userId="d87d66316f4545f4" providerId="LiveId" clId="{E4665972-AD8B-4E0E-A614-28D080C3C546}" dt="2020-04-29T15:21:38.996" v="1339" actId="478"/>
          <ac:spMkLst>
            <pc:docMk/>
            <pc:sldMk cId="2290131653" sldId="2076137219"/>
            <ac:spMk id="15" creationId="{18F49E0E-ECD1-483C-84AC-A35484835AF1}"/>
          </ac:spMkLst>
        </pc:spChg>
        <pc:spChg chg="del">
          <ac:chgData name="Rich McBrine" userId="d87d66316f4545f4" providerId="LiveId" clId="{E4665972-AD8B-4E0E-A614-28D080C3C546}" dt="2020-04-29T15:21:38.996" v="1339" actId="478"/>
          <ac:spMkLst>
            <pc:docMk/>
            <pc:sldMk cId="2290131653" sldId="2076137219"/>
            <ac:spMk id="16" creationId="{A9F281C5-D194-434C-9F26-A25A4D2F20D7}"/>
          </ac:spMkLst>
        </pc:spChg>
        <pc:spChg chg="del">
          <ac:chgData name="Rich McBrine" userId="d87d66316f4545f4" providerId="LiveId" clId="{E4665972-AD8B-4E0E-A614-28D080C3C546}" dt="2020-04-29T15:21:38.996" v="1339" actId="478"/>
          <ac:spMkLst>
            <pc:docMk/>
            <pc:sldMk cId="2290131653" sldId="2076137219"/>
            <ac:spMk id="17" creationId="{955F4A3C-AC70-4B13-B281-1414179C24CA}"/>
          </ac:spMkLst>
        </pc:spChg>
        <pc:cxnChg chg="del">
          <ac:chgData name="Rich McBrine" userId="d87d66316f4545f4" providerId="LiveId" clId="{E4665972-AD8B-4E0E-A614-28D080C3C546}" dt="2020-04-29T15:21:38.996" v="1339" actId="478"/>
          <ac:cxnSpMkLst>
            <pc:docMk/>
            <pc:sldMk cId="2290131653" sldId="2076137219"/>
            <ac:cxnSpMk id="13" creationId="{1E4F61C5-461C-411B-BF66-C32A979B8930}"/>
          </ac:cxnSpMkLst>
        </pc:cxnChg>
      </pc:sldChg>
      <pc:sldChg chg="delSp modSp new mod">
        <pc:chgData name="Rich McBrine" userId="d87d66316f4545f4" providerId="LiveId" clId="{E4665972-AD8B-4E0E-A614-28D080C3C546}" dt="2020-04-30T13:07:58.579" v="1732" actId="478"/>
        <pc:sldMkLst>
          <pc:docMk/>
          <pc:sldMk cId="3739557426" sldId="2076137220"/>
        </pc:sldMkLst>
        <pc:spChg chg="mod">
          <ac:chgData name="Rich McBrine" userId="d87d66316f4545f4" providerId="LiveId" clId="{E4665972-AD8B-4E0E-A614-28D080C3C546}" dt="2020-04-30T13:07:55.732" v="1731" actId="20577"/>
          <ac:spMkLst>
            <pc:docMk/>
            <pc:sldMk cId="3739557426" sldId="2076137220"/>
            <ac:spMk id="2" creationId="{9D799AE8-4797-4DBF-BCC2-A23D169F1E02}"/>
          </ac:spMkLst>
        </pc:spChg>
        <pc:spChg chg="del">
          <ac:chgData name="Rich McBrine" userId="d87d66316f4545f4" providerId="LiveId" clId="{E4665972-AD8B-4E0E-A614-28D080C3C546}" dt="2020-04-30T13:07:58.579" v="1732" actId="478"/>
          <ac:spMkLst>
            <pc:docMk/>
            <pc:sldMk cId="3739557426" sldId="2076137220"/>
            <ac:spMk id="3" creationId="{6CB1D420-4DE0-4068-992A-67790C8BC2F0}"/>
          </ac:spMkLst>
        </pc:spChg>
      </pc:sldChg>
      <pc:sldChg chg="addSp delSp modSp mod">
        <pc:chgData name="Rich McBrine" userId="d87d66316f4545f4" providerId="LiveId" clId="{E4665972-AD8B-4E0E-A614-28D080C3C546}" dt="2020-04-30T20:03:47.114" v="2140" actId="20577"/>
        <pc:sldMkLst>
          <pc:docMk/>
          <pc:sldMk cId="3251446759" sldId="2076137224"/>
        </pc:sldMkLst>
        <pc:spChg chg="mod">
          <ac:chgData name="Rich McBrine" userId="d87d66316f4545f4" providerId="LiveId" clId="{E4665972-AD8B-4E0E-A614-28D080C3C546}" dt="2020-04-30T20:03:47.114" v="2140" actId="20577"/>
          <ac:spMkLst>
            <pc:docMk/>
            <pc:sldMk cId="3251446759" sldId="2076137224"/>
            <ac:spMk id="3" creationId="{93CF309F-B061-4353-8A96-111AD5C87AC8}"/>
          </ac:spMkLst>
        </pc:spChg>
        <pc:spChg chg="add del">
          <ac:chgData name="Rich McBrine" userId="d87d66316f4545f4" providerId="LiveId" clId="{E4665972-AD8B-4E0E-A614-28D080C3C546}" dt="2020-04-30T20:02:24.628" v="2132"/>
          <ac:spMkLst>
            <pc:docMk/>
            <pc:sldMk cId="3251446759" sldId="2076137224"/>
            <ac:spMk id="4" creationId="{5C1B8CD3-5895-4BC4-A735-26E62915DAE0}"/>
          </ac:spMkLst>
        </pc:spChg>
        <pc:picChg chg="add del mod">
          <ac:chgData name="Rich McBrine" userId="d87d66316f4545f4" providerId="LiveId" clId="{E4665972-AD8B-4E0E-A614-28D080C3C546}" dt="2020-04-30T20:02:33.057" v="2135" actId="478"/>
          <ac:picMkLst>
            <pc:docMk/>
            <pc:sldMk cId="3251446759" sldId="2076137224"/>
            <ac:picMk id="5" creationId="{A09A1B81-4389-4661-996C-55940E8EB267}"/>
          </ac:picMkLst>
        </pc:picChg>
      </pc:sldChg>
      <pc:sldMasterChg chg="modSldLayout">
        <pc:chgData name="Rich McBrine" userId="d87d66316f4545f4" providerId="LiveId" clId="{E4665972-AD8B-4E0E-A614-28D080C3C546}" dt="2020-04-29T14:02:39.461" v="253" actId="478"/>
        <pc:sldMasterMkLst>
          <pc:docMk/>
          <pc:sldMasterMk cId="655509427" sldId="2147483660"/>
        </pc:sldMasterMkLst>
        <pc:sldLayoutChg chg="delSp mod">
          <pc:chgData name="Rich McBrine" userId="d87d66316f4545f4" providerId="LiveId" clId="{E4665972-AD8B-4E0E-A614-28D080C3C546}" dt="2020-04-29T14:02:39.461" v="253" actId="478"/>
          <pc:sldLayoutMkLst>
            <pc:docMk/>
            <pc:sldMasterMk cId="655509427" sldId="2147483660"/>
            <pc:sldLayoutMk cId="3663844150" sldId="2147483686"/>
          </pc:sldLayoutMkLst>
          <pc:spChg chg="del">
            <ac:chgData name="Rich McBrine" userId="d87d66316f4545f4" providerId="LiveId" clId="{E4665972-AD8B-4E0E-A614-28D080C3C546}" dt="2020-04-29T14:02:39.461" v="253" actId="478"/>
            <ac:spMkLst>
              <pc:docMk/>
              <pc:sldMasterMk cId="655509427" sldId="2147483660"/>
              <pc:sldLayoutMk cId="3663844150" sldId="2147483686"/>
              <ac:spMk id="18" creationId="{19F02595-114B-2D46-ABDC-5E65D166807C}"/>
            </ac:spMkLst>
          </pc:spChg>
        </pc:sldLayoutChg>
      </pc:sldMasterChg>
      <pc:sldMasterChg chg="modSldLayout">
        <pc:chgData name="Rich McBrine" userId="d87d66316f4545f4" providerId="LiveId" clId="{E4665972-AD8B-4E0E-A614-28D080C3C546}" dt="2020-04-29T14:03:15.499" v="254" actId="478"/>
        <pc:sldMasterMkLst>
          <pc:docMk/>
          <pc:sldMasterMk cId="3347966311" sldId="2147483672"/>
        </pc:sldMasterMkLst>
        <pc:sldLayoutChg chg="delSp mod">
          <pc:chgData name="Rich McBrine" userId="d87d66316f4545f4" providerId="LiveId" clId="{E4665972-AD8B-4E0E-A614-28D080C3C546}" dt="2020-04-29T14:03:15.499" v="254" actId="478"/>
          <pc:sldLayoutMkLst>
            <pc:docMk/>
            <pc:sldMasterMk cId="3347966311" sldId="2147483672"/>
            <pc:sldLayoutMk cId="3227861381" sldId="2147483687"/>
          </pc:sldLayoutMkLst>
          <pc:spChg chg="del">
            <ac:chgData name="Rich McBrine" userId="d87d66316f4545f4" providerId="LiveId" clId="{E4665972-AD8B-4E0E-A614-28D080C3C546}" dt="2020-04-29T14:03:15.499" v="254" actId="478"/>
            <ac:spMkLst>
              <pc:docMk/>
              <pc:sldMasterMk cId="3347966311" sldId="2147483672"/>
              <pc:sldLayoutMk cId="3227861381" sldId="2147483687"/>
              <ac:spMk id="18" creationId="{19F02595-114B-2D46-ABDC-5E65D166807C}"/>
            </ac:spMkLst>
          </pc:spChg>
        </pc:sldLayoutChg>
      </pc:sldMasterChg>
      <pc:sldMasterChg chg="delSldLayout">
        <pc:chgData name="Rich McBrine" userId="d87d66316f4545f4" providerId="LiveId" clId="{E4665972-AD8B-4E0E-A614-28D080C3C546}" dt="2020-04-29T15:21:04.252" v="1337" actId="47"/>
        <pc:sldMasterMkLst>
          <pc:docMk/>
          <pc:sldMasterMk cId="3490101350" sldId="2147483700"/>
        </pc:sldMasterMkLst>
        <pc:sldLayoutChg chg="del">
          <pc:chgData name="Rich McBrine" userId="d87d66316f4545f4" providerId="LiveId" clId="{E4665972-AD8B-4E0E-A614-28D080C3C546}" dt="2020-04-29T15:21:04.252" v="1337" actId="47"/>
          <pc:sldLayoutMkLst>
            <pc:docMk/>
            <pc:sldMasterMk cId="3490101350" sldId="2147483700"/>
            <pc:sldLayoutMk cId="1767309756" sldId="2147483732"/>
          </pc:sldLayoutMkLst>
        </pc:sldLayoutChg>
      </pc:sldMasterChg>
    </pc:docChg>
  </pc:docChgLst>
  <pc:docChgLst>
    <pc:chgData name="Guest User" providerId="Windows Live" clId="Web-{9BCCEB24-C227-43E3-90D3-F1202BEFD176}"/>
    <pc:docChg chg="modSld">
      <pc:chgData name="Guest User" userId="" providerId="Windows Live" clId="Web-{9BCCEB24-C227-43E3-90D3-F1202BEFD176}" dt="2020-04-30T21:25:04.059" v="2" actId="20577"/>
      <pc:docMkLst>
        <pc:docMk/>
      </pc:docMkLst>
      <pc:sldChg chg="modSp">
        <pc:chgData name="Guest User" userId="" providerId="Windows Live" clId="Web-{9BCCEB24-C227-43E3-90D3-F1202BEFD176}" dt="2020-04-30T21:25:04.059" v="2" actId="20577"/>
        <pc:sldMkLst>
          <pc:docMk/>
          <pc:sldMk cId="54463727" sldId="2076137215"/>
        </pc:sldMkLst>
        <pc:spChg chg="mod">
          <ac:chgData name="Guest User" userId="" providerId="Windows Live" clId="Web-{9BCCEB24-C227-43E3-90D3-F1202BEFD176}" dt="2020-04-30T21:25:04.059" v="2" actId="20577"/>
          <ac:spMkLst>
            <pc:docMk/>
            <pc:sldMk cId="54463727" sldId="2076137215"/>
            <ac:spMk id="3" creationId="{BA3F13EC-D5C1-4D80-A1CA-F4C20381FCB2}"/>
          </ac:spMkLst>
        </pc:spChg>
      </pc:sldChg>
    </pc:docChg>
  </pc:docChgLst>
  <pc:docChgLst>
    <pc:chgData name="Rich McBrine" userId="533fd81a-1e5b-4be4-9817-4b6ce53b21db" providerId="ADAL" clId="{DDF79D0B-8B87-49D8-B57D-61DAFB7FDD09}"/>
    <pc:docChg chg="addSld delSld modSld sldOrd">
      <pc:chgData name="Rich McBrine" userId="533fd81a-1e5b-4be4-9817-4b6ce53b21db" providerId="ADAL" clId="{DDF79D0B-8B87-49D8-B57D-61DAFB7FDD09}" dt="2020-04-28T08:20:11.444" v="263" actId="15"/>
      <pc:docMkLst>
        <pc:docMk/>
      </pc:docMkLst>
      <pc:sldChg chg="modSp mod">
        <pc:chgData name="Rich McBrine" userId="533fd81a-1e5b-4be4-9817-4b6ce53b21db" providerId="ADAL" clId="{DDF79D0B-8B87-49D8-B57D-61DAFB7FDD09}" dt="2020-04-28T08:17:26.408" v="123" actId="207"/>
        <pc:sldMkLst>
          <pc:docMk/>
          <pc:sldMk cId="2025707393" sldId="266"/>
        </pc:sldMkLst>
        <pc:spChg chg="mod">
          <ac:chgData name="Rich McBrine" userId="533fd81a-1e5b-4be4-9817-4b6ce53b21db" providerId="ADAL" clId="{DDF79D0B-8B87-49D8-B57D-61DAFB7FDD09}" dt="2020-04-28T08:16:58.925" v="121" actId="20577"/>
          <ac:spMkLst>
            <pc:docMk/>
            <pc:sldMk cId="2025707393" sldId="266"/>
            <ac:spMk id="8" creationId="{AFFC8210-E117-43A7-AF49-020F4365B91C}"/>
          </ac:spMkLst>
        </pc:spChg>
        <pc:spChg chg="mod">
          <ac:chgData name="Rich McBrine" userId="533fd81a-1e5b-4be4-9817-4b6ce53b21db" providerId="ADAL" clId="{DDF79D0B-8B87-49D8-B57D-61DAFB7FDD09}" dt="2020-04-28T08:16:01.218" v="90" actId="1076"/>
          <ac:spMkLst>
            <pc:docMk/>
            <pc:sldMk cId="2025707393" sldId="266"/>
            <ac:spMk id="12" creationId="{523B8F6B-AB7F-4863-8CBC-91DF0A99E82A}"/>
          </ac:spMkLst>
        </pc:spChg>
        <pc:spChg chg="mod">
          <ac:chgData name="Rich McBrine" userId="533fd81a-1e5b-4be4-9817-4b6ce53b21db" providerId="ADAL" clId="{DDF79D0B-8B87-49D8-B57D-61DAFB7FDD09}" dt="2020-04-28T08:17:26.408" v="123" actId="207"/>
          <ac:spMkLst>
            <pc:docMk/>
            <pc:sldMk cId="2025707393" sldId="266"/>
            <ac:spMk id="16" creationId="{4ACF28F1-47B6-43BC-83CA-0CAFDEB27798}"/>
          </ac:spMkLst>
        </pc:spChg>
        <pc:spChg chg="mod">
          <ac:chgData name="Rich McBrine" userId="533fd81a-1e5b-4be4-9817-4b6ce53b21db" providerId="ADAL" clId="{DDF79D0B-8B87-49D8-B57D-61DAFB7FDD09}" dt="2020-04-28T08:16:10.491" v="91" actId="1076"/>
          <ac:spMkLst>
            <pc:docMk/>
            <pc:sldMk cId="2025707393" sldId="266"/>
            <ac:spMk id="30" creationId="{50CFDEBE-0B22-40FA-A174-12895464CC41}"/>
          </ac:spMkLst>
        </pc:spChg>
        <pc:spChg chg="mod">
          <ac:chgData name="Rich McBrine" userId="533fd81a-1e5b-4be4-9817-4b6ce53b21db" providerId="ADAL" clId="{DDF79D0B-8B87-49D8-B57D-61DAFB7FDD09}" dt="2020-04-28T08:17:26.408" v="123" actId="207"/>
          <ac:spMkLst>
            <pc:docMk/>
            <pc:sldMk cId="2025707393" sldId="266"/>
            <ac:spMk id="32" creationId="{ABD3E577-8BD3-484C-AE13-08A39508E7C6}"/>
          </ac:spMkLst>
        </pc:spChg>
        <pc:spChg chg="mod">
          <ac:chgData name="Rich McBrine" userId="533fd81a-1e5b-4be4-9817-4b6ce53b21db" providerId="ADAL" clId="{DDF79D0B-8B87-49D8-B57D-61DAFB7FDD09}" dt="2020-04-28T08:16:30.726" v="96" actId="1036"/>
          <ac:spMkLst>
            <pc:docMk/>
            <pc:sldMk cId="2025707393" sldId="266"/>
            <ac:spMk id="33" creationId="{C9DCB4B4-1899-4B9B-902F-6F0BC810E9D6}"/>
          </ac:spMkLst>
        </pc:spChg>
        <pc:picChg chg="mod">
          <ac:chgData name="Rich McBrine" userId="533fd81a-1e5b-4be4-9817-4b6ce53b21db" providerId="ADAL" clId="{DDF79D0B-8B87-49D8-B57D-61DAFB7FDD09}" dt="2020-04-28T08:16:10.491" v="91" actId="1076"/>
          <ac:picMkLst>
            <pc:docMk/>
            <pc:sldMk cId="2025707393" sldId="266"/>
            <ac:picMk id="11" creationId="{406B3A63-CB34-46FF-B8D1-8A897F0D83C8}"/>
          </ac:picMkLst>
        </pc:picChg>
        <pc:cxnChg chg="mod">
          <ac:chgData name="Rich McBrine" userId="533fd81a-1e5b-4be4-9817-4b6ce53b21db" providerId="ADAL" clId="{DDF79D0B-8B87-49D8-B57D-61DAFB7FDD09}" dt="2020-04-28T08:16:13.836" v="92" actId="14100"/>
          <ac:cxnSpMkLst>
            <pc:docMk/>
            <pc:sldMk cId="2025707393" sldId="266"/>
            <ac:cxnSpMk id="39" creationId="{68803078-22FE-4183-BD4E-1FDABDE555E6}"/>
          </ac:cxnSpMkLst>
        </pc:cxnChg>
      </pc:sldChg>
      <pc:sldChg chg="addSp modSp mod ord">
        <pc:chgData name="Rich McBrine" userId="533fd81a-1e5b-4be4-9817-4b6ce53b21db" providerId="ADAL" clId="{DDF79D0B-8B87-49D8-B57D-61DAFB7FDD09}" dt="2020-04-28T08:14:38.048" v="74"/>
        <pc:sldMkLst>
          <pc:docMk/>
          <pc:sldMk cId="1285768130" sldId="1680"/>
        </pc:sldMkLst>
        <pc:spChg chg="mod">
          <ac:chgData name="Rich McBrine" userId="533fd81a-1e5b-4be4-9817-4b6ce53b21db" providerId="ADAL" clId="{DDF79D0B-8B87-49D8-B57D-61DAFB7FDD09}" dt="2020-04-28T08:14:10.508" v="71" actId="20577"/>
          <ac:spMkLst>
            <pc:docMk/>
            <pc:sldMk cId="1285768130" sldId="1680"/>
            <ac:spMk id="15" creationId="{7AFD9358-0F0F-DD41-8430-DD40142A3348}"/>
          </ac:spMkLst>
        </pc:spChg>
        <pc:picChg chg="add mod">
          <ac:chgData name="Rich McBrine" userId="533fd81a-1e5b-4be4-9817-4b6ce53b21db" providerId="ADAL" clId="{DDF79D0B-8B87-49D8-B57D-61DAFB7FDD09}" dt="2020-04-28T08:13:52.947" v="59" actId="1076"/>
          <ac:picMkLst>
            <pc:docMk/>
            <pc:sldMk cId="1285768130" sldId="1680"/>
            <ac:picMk id="2" creationId="{CFA3095A-8FB0-4F95-8106-B24165EFF008}"/>
          </ac:picMkLst>
        </pc:picChg>
      </pc:sldChg>
      <pc:sldChg chg="modSp mod">
        <pc:chgData name="Rich McBrine" userId="533fd81a-1e5b-4be4-9817-4b6ce53b21db" providerId="ADAL" clId="{DDF79D0B-8B87-49D8-B57D-61DAFB7FDD09}" dt="2020-04-28T08:19:05.276" v="215" actId="20577"/>
        <pc:sldMkLst>
          <pc:docMk/>
          <pc:sldMk cId="1075061436" sldId="1768"/>
        </pc:sldMkLst>
        <pc:spChg chg="mod">
          <ac:chgData name="Rich McBrine" userId="533fd81a-1e5b-4be4-9817-4b6ce53b21db" providerId="ADAL" clId="{DDF79D0B-8B87-49D8-B57D-61DAFB7FDD09}" dt="2020-04-28T08:19:05.276" v="215" actId="20577"/>
          <ac:spMkLst>
            <pc:docMk/>
            <pc:sldMk cId="1075061436" sldId="1768"/>
            <ac:spMk id="10" creationId="{7662422D-5ED1-4645-9C4A-1B44330D02DE}"/>
          </ac:spMkLst>
        </pc:spChg>
        <pc:spChg chg="mod">
          <ac:chgData name="Rich McBrine" userId="533fd81a-1e5b-4be4-9817-4b6ce53b21db" providerId="ADAL" clId="{DDF79D0B-8B87-49D8-B57D-61DAFB7FDD09}" dt="2020-04-28T08:10:39.332" v="33" actId="20577"/>
          <ac:spMkLst>
            <pc:docMk/>
            <pc:sldMk cId="1075061436" sldId="1768"/>
            <ac:spMk id="11" creationId="{26EC8CA1-AC8E-4A06-A324-A41F571BF2AF}"/>
          </ac:spMkLst>
        </pc:spChg>
      </pc:sldChg>
      <pc:sldChg chg="del">
        <pc:chgData name="Rich McBrine" userId="533fd81a-1e5b-4be4-9817-4b6ce53b21db" providerId="ADAL" clId="{DDF79D0B-8B87-49D8-B57D-61DAFB7FDD09}" dt="2020-04-28T08:14:23.643" v="72" actId="47"/>
        <pc:sldMkLst>
          <pc:docMk/>
          <pc:sldMk cId="4264953612" sldId="8623"/>
        </pc:sldMkLst>
      </pc:sldChg>
      <pc:sldChg chg="ord">
        <pc:chgData name="Rich McBrine" userId="533fd81a-1e5b-4be4-9817-4b6ce53b21db" providerId="ADAL" clId="{DDF79D0B-8B87-49D8-B57D-61DAFB7FDD09}" dt="2020-04-28T08:11:03.718" v="37"/>
        <pc:sldMkLst>
          <pc:docMk/>
          <pc:sldMk cId="2211524750" sldId="2076137213"/>
        </pc:sldMkLst>
      </pc:sldChg>
      <pc:sldChg chg="modSp mod ord">
        <pc:chgData name="Rich McBrine" userId="533fd81a-1e5b-4be4-9817-4b6ce53b21db" providerId="ADAL" clId="{DDF79D0B-8B87-49D8-B57D-61DAFB7FDD09}" dt="2020-04-28T08:20:11.444" v="263" actId="15"/>
        <pc:sldMkLst>
          <pc:docMk/>
          <pc:sldMk cId="54463727" sldId="2076137215"/>
        </pc:sldMkLst>
        <pc:spChg chg="mod">
          <ac:chgData name="Rich McBrine" userId="533fd81a-1e5b-4be4-9817-4b6ce53b21db" providerId="ADAL" clId="{DDF79D0B-8B87-49D8-B57D-61DAFB7FDD09}" dt="2020-04-28T08:20:11.444" v="263" actId="15"/>
          <ac:spMkLst>
            <pc:docMk/>
            <pc:sldMk cId="54463727" sldId="2076137215"/>
            <ac:spMk id="3" creationId="{BA3F13EC-D5C1-4D80-A1CA-F4C20381FCB2}"/>
          </ac:spMkLst>
        </pc:spChg>
      </pc:sldChg>
      <pc:sldChg chg="add del">
        <pc:chgData name="Rich McBrine" userId="533fd81a-1e5b-4be4-9817-4b6ce53b21db" providerId="ADAL" clId="{DDF79D0B-8B87-49D8-B57D-61DAFB7FDD09}" dt="2020-04-28T08:12:35.797" v="47"/>
        <pc:sldMkLst>
          <pc:docMk/>
          <pc:sldMk cId="533103690" sldId="2076137216"/>
        </pc:sldMkLst>
      </pc:sldChg>
    </pc:docChg>
  </pc:docChgLst>
  <pc:docChgLst>
    <pc:chgData name="Rich McBrine" userId="d87d66316f4545f4" providerId="LiveId" clId="{284B4330-2D75-4F9A-963E-5C498850CBD6}"/>
    <pc:docChg chg="modSld">
      <pc:chgData name="Rich McBrine" userId="d87d66316f4545f4" providerId="LiveId" clId="{284B4330-2D75-4F9A-963E-5C498850CBD6}" dt="2020-05-01T13:17:20.019" v="51" actId="404"/>
      <pc:docMkLst>
        <pc:docMk/>
      </pc:docMkLst>
      <pc:sldChg chg="modSp mod">
        <pc:chgData name="Rich McBrine" userId="d87d66316f4545f4" providerId="LiveId" clId="{284B4330-2D75-4F9A-963E-5C498850CBD6}" dt="2020-05-01T13:17:20.019" v="51" actId="404"/>
        <pc:sldMkLst>
          <pc:docMk/>
          <pc:sldMk cId="1489575451" sldId="2306"/>
        </pc:sldMkLst>
        <pc:spChg chg="mod">
          <ac:chgData name="Rich McBrine" userId="d87d66316f4545f4" providerId="LiveId" clId="{284B4330-2D75-4F9A-963E-5C498850CBD6}" dt="2020-05-01T13:17:20.019" v="51" actId="404"/>
          <ac:spMkLst>
            <pc:docMk/>
            <pc:sldMk cId="1489575451" sldId="2306"/>
            <ac:spMk id="10" creationId="{B4F8743F-051B-4E35-ADBE-B409FEDCA44F}"/>
          </ac:spMkLst>
        </pc:spChg>
      </pc:sldChg>
    </pc:docChg>
  </pc:docChgLst>
  <pc:docChgLst>
    <pc:chgData name="Guest User" providerId="Windows Live" clId="Web-{6B08C5BA-EFA8-40DE-81A8-59D488F3E86F}"/>
    <pc:docChg chg="modSld">
      <pc:chgData name="Guest User" userId="" providerId="Windows Live" clId="Web-{6B08C5BA-EFA8-40DE-81A8-59D488F3E86F}" dt="2020-04-30T20:29:13.949" v="285"/>
      <pc:docMkLst>
        <pc:docMk/>
      </pc:docMkLst>
      <pc:sldChg chg="modSp">
        <pc:chgData name="Guest User" userId="" providerId="Windows Live" clId="Web-{6B08C5BA-EFA8-40DE-81A8-59D488F3E86F}" dt="2020-04-30T16:13:31.550" v="167" actId="20577"/>
        <pc:sldMkLst>
          <pc:docMk/>
          <pc:sldMk cId="54463727" sldId="2076137215"/>
        </pc:sldMkLst>
        <pc:spChg chg="mod">
          <ac:chgData name="Guest User" userId="" providerId="Windows Live" clId="Web-{6B08C5BA-EFA8-40DE-81A8-59D488F3E86F}" dt="2020-04-30T16:13:31.550" v="167" actId="20577"/>
          <ac:spMkLst>
            <pc:docMk/>
            <pc:sldMk cId="54463727" sldId="2076137215"/>
            <ac:spMk id="3" creationId="{BA3F13EC-D5C1-4D80-A1CA-F4C20381FCB2}"/>
          </ac:spMkLst>
        </pc:spChg>
      </pc:sldChg>
      <pc:sldChg chg="addSp delSp modSp addAnim modAnim">
        <pc:chgData name="Guest User" userId="" providerId="Windows Live" clId="Web-{6B08C5BA-EFA8-40DE-81A8-59D488F3E86F}" dt="2020-04-30T16:00:03.561" v="78" actId="20577"/>
        <pc:sldMkLst>
          <pc:docMk/>
          <pc:sldMk cId="4241734187" sldId="2076137223"/>
        </pc:sldMkLst>
        <pc:spChg chg="mod">
          <ac:chgData name="Guest User" userId="" providerId="Windows Live" clId="Web-{6B08C5BA-EFA8-40DE-81A8-59D488F3E86F}" dt="2020-04-30T16:00:03.561" v="78" actId="20577"/>
          <ac:spMkLst>
            <pc:docMk/>
            <pc:sldMk cId="4241734187" sldId="2076137223"/>
            <ac:spMk id="2" creationId="{A1180AA0-387B-4068-AC36-C135ED010B22}"/>
          </ac:spMkLst>
        </pc:spChg>
        <pc:spChg chg="mod">
          <ac:chgData name="Guest User" userId="" providerId="Windows Live" clId="Web-{6B08C5BA-EFA8-40DE-81A8-59D488F3E86F}" dt="2020-04-30T15:55:45.654" v="17" actId="14100"/>
          <ac:spMkLst>
            <pc:docMk/>
            <pc:sldMk cId="4241734187" sldId="2076137223"/>
            <ac:spMk id="3" creationId="{4D8B0DD7-AD66-4151-97DD-06563FFB5BEB}"/>
          </ac:spMkLst>
        </pc:spChg>
        <pc:spChg chg="add mod">
          <ac:chgData name="Guest User" userId="" providerId="Windows Live" clId="Web-{6B08C5BA-EFA8-40DE-81A8-59D488F3E86F}" dt="2020-04-30T15:59:56.343" v="71" actId="20577"/>
          <ac:spMkLst>
            <pc:docMk/>
            <pc:sldMk cId="4241734187" sldId="2076137223"/>
            <ac:spMk id="4" creationId="{54DED05A-42EB-46B6-8F4B-FD6B366497E3}"/>
          </ac:spMkLst>
        </pc:spChg>
        <pc:spChg chg="add del mod">
          <ac:chgData name="Guest User" userId="" providerId="Windows Live" clId="Web-{6B08C5BA-EFA8-40DE-81A8-59D488F3E86F}" dt="2020-04-30T15:58:03.108" v="62"/>
          <ac:spMkLst>
            <pc:docMk/>
            <pc:sldMk cId="4241734187" sldId="2076137223"/>
            <ac:spMk id="7" creationId="{2B45EBA8-FDB1-437F-8234-EAA636792166}"/>
          </ac:spMkLst>
        </pc:spChg>
        <pc:picChg chg="add mod">
          <ac:chgData name="Guest User" userId="" providerId="Windows Live" clId="Web-{6B08C5BA-EFA8-40DE-81A8-59D488F3E86F}" dt="2020-04-30T15:58:15.201" v="64" actId="1076"/>
          <ac:picMkLst>
            <pc:docMk/>
            <pc:sldMk cId="4241734187" sldId="2076137223"/>
            <ac:picMk id="5" creationId="{1C08C165-910E-4D09-BBEA-CEAB1C971B61}"/>
          </ac:picMkLst>
        </pc:picChg>
      </pc:sldChg>
      <pc:sldChg chg="addSp modSp addAnim modAnim">
        <pc:chgData name="Guest User" userId="" providerId="Windows Live" clId="Web-{6B08C5BA-EFA8-40DE-81A8-59D488F3E86F}" dt="2020-04-30T20:29:13.949" v="285"/>
        <pc:sldMkLst>
          <pc:docMk/>
          <pc:sldMk cId="3251446759" sldId="2076137224"/>
        </pc:sldMkLst>
        <pc:spChg chg="mod">
          <ac:chgData name="Guest User" userId="" providerId="Windows Live" clId="Web-{6B08C5BA-EFA8-40DE-81A8-59D488F3E86F}" dt="2020-04-30T20:28:24.589" v="276" actId="20577"/>
          <ac:spMkLst>
            <pc:docMk/>
            <pc:sldMk cId="3251446759" sldId="2076137224"/>
            <ac:spMk id="3" creationId="{93CF309F-B061-4353-8A96-111AD5C87AC8}"/>
          </ac:spMkLst>
        </pc:spChg>
        <pc:picChg chg="add mod">
          <ac:chgData name="Guest User" userId="" providerId="Windows Live" clId="Web-{6B08C5BA-EFA8-40DE-81A8-59D488F3E86F}" dt="2020-04-30T20:29:01.214" v="283" actId="1076"/>
          <ac:picMkLst>
            <pc:docMk/>
            <pc:sldMk cId="3251446759" sldId="2076137224"/>
            <ac:picMk id="4" creationId="{6DF6A033-DA0D-4E0F-AE13-D8EFABCB604F}"/>
          </ac:picMkLst>
        </pc:picChg>
      </pc:sldChg>
    </pc:docChg>
  </pc:docChgLst>
  <pc:docChgLst>
    <pc:chgData name="Rich McBrine" userId="533fd81a-1e5b-4be4-9817-4b6ce53b21db" providerId="ADAL" clId="{69F8E2E3-C4DF-46E0-A493-ACB0F6C023AB}"/>
    <pc:docChg chg="undo custSel addSld modSld">
      <pc:chgData name="Rich McBrine" userId="533fd81a-1e5b-4be4-9817-4b6ce53b21db" providerId="ADAL" clId="{69F8E2E3-C4DF-46E0-A493-ACB0F6C023AB}" dt="2020-05-11T10:03:53.877" v="266" actId="20577"/>
      <pc:docMkLst>
        <pc:docMk/>
      </pc:docMkLst>
      <pc:sldChg chg="modSp mod">
        <pc:chgData name="Rich McBrine" userId="533fd81a-1e5b-4be4-9817-4b6ce53b21db" providerId="ADAL" clId="{69F8E2E3-C4DF-46E0-A493-ACB0F6C023AB}" dt="2020-05-11T10:03:40.436" v="255" actId="14100"/>
        <pc:sldMkLst>
          <pc:docMk/>
          <pc:sldMk cId="608078669" sldId="260"/>
        </pc:sldMkLst>
        <pc:spChg chg="mod">
          <ac:chgData name="Rich McBrine" userId="533fd81a-1e5b-4be4-9817-4b6ce53b21db" providerId="ADAL" clId="{69F8E2E3-C4DF-46E0-A493-ACB0F6C023AB}" dt="2020-05-11T10:03:40.436" v="255" actId="14100"/>
          <ac:spMkLst>
            <pc:docMk/>
            <pc:sldMk cId="608078669" sldId="260"/>
            <ac:spMk id="3" creationId="{E71DE956-F40E-4F33-88E4-11CE4BACBC60}"/>
          </ac:spMkLst>
        </pc:spChg>
        <pc:graphicFrameChg chg="modGraphic">
          <ac:chgData name="Rich McBrine" userId="533fd81a-1e5b-4be4-9817-4b6ce53b21db" providerId="ADAL" clId="{69F8E2E3-C4DF-46E0-A493-ACB0F6C023AB}" dt="2020-05-11T10:03:32.998" v="253" actId="6549"/>
          <ac:graphicFrameMkLst>
            <pc:docMk/>
            <pc:sldMk cId="608078669" sldId="260"/>
            <ac:graphicFrameMk id="4" creationId="{A9058BBE-E1D6-478B-BD6B-81F9D9BF9DF9}"/>
          </ac:graphicFrameMkLst>
        </pc:graphicFrameChg>
      </pc:sldChg>
      <pc:sldChg chg="addSp delSp modSp new mod">
        <pc:chgData name="Rich McBrine" userId="533fd81a-1e5b-4be4-9817-4b6ce53b21db" providerId="ADAL" clId="{69F8E2E3-C4DF-46E0-A493-ACB0F6C023AB}" dt="2020-05-11T10:01:47.445" v="199" actId="27636"/>
        <pc:sldMkLst>
          <pc:docMk/>
          <pc:sldMk cId="320404798" sldId="2076137225"/>
        </pc:sldMkLst>
        <pc:spChg chg="mod">
          <ac:chgData name="Rich McBrine" userId="533fd81a-1e5b-4be4-9817-4b6ce53b21db" providerId="ADAL" clId="{69F8E2E3-C4DF-46E0-A493-ACB0F6C023AB}" dt="2020-05-11T09:57:36.526" v="98"/>
          <ac:spMkLst>
            <pc:docMk/>
            <pc:sldMk cId="320404798" sldId="2076137225"/>
            <ac:spMk id="2" creationId="{CA2FF27D-A0B0-42E1-A692-2E13387064E8}"/>
          </ac:spMkLst>
        </pc:spChg>
        <pc:spChg chg="del">
          <ac:chgData name="Rich McBrine" userId="533fd81a-1e5b-4be4-9817-4b6ce53b21db" providerId="ADAL" clId="{69F8E2E3-C4DF-46E0-A493-ACB0F6C023AB}" dt="2020-05-11T09:52:09.658" v="1" actId="478"/>
          <ac:spMkLst>
            <pc:docMk/>
            <pc:sldMk cId="320404798" sldId="2076137225"/>
            <ac:spMk id="3" creationId="{A112D829-9358-4178-B20B-0732BEE92AC8}"/>
          </ac:spMkLst>
        </pc:spChg>
        <pc:spChg chg="add mod">
          <ac:chgData name="Rich McBrine" userId="533fd81a-1e5b-4be4-9817-4b6ce53b21db" providerId="ADAL" clId="{69F8E2E3-C4DF-46E0-A493-ACB0F6C023AB}" dt="2020-05-11T10:01:47.445" v="199" actId="27636"/>
          <ac:spMkLst>
            <pc:docMk/>
            <pc:sldMk cId="320404798" sldId="2076137225"/>
            <ac:spMk id="5" creationId="{2486746D-6FF0-48C4-A2B8-75EE3BB0AB50}"/>
          </ac:spMkLst>
        </pc:spChg>
        <pc:picChg chg="add del mod">
          <ac:chgData name="Rich McBrine" userId="533fd81a-1e5b-4be4-9817-4b6ce53b21db" providerId="ADAL" clId="{69F8E2E3-C4DF-46E0-A493-ACB0F6C023AB}" dt="2020-05-11T09:56:11.228" v="97" actId="478"/>
          <ac:picMkLst>
            <pc:docMk/>
            <pc:sldMk cId="320404798" sldId="2076137225"/>
            <ac:picMk id="4" creationId="{75D064D9-B7EF-4817-99BA-60BA99A87820}"/>
          </ac:picMkLst>
        </pc:picChg>
      </pc:sldChg>
      <pc:sldChg chg="addSp delSp modSp new mod">
        <pc:chgData name="Rich McBrine" userId="533fd81a-1e5b-4be4-9817-4b6ce53b21db" providerId="ADAL" clId="{69F8E2E3-C4DF-46E0-A493-ACB0F6C023AB}" dt="2020-05-11T10:03:53.877" v="266" actId="20577"/>
        <pc:sldMkLst>
          <pc:docMk/>
          <pc:sldMk cId="1348980915" sldId="2076137226"/>
        </pc:sldMkLst>
        <pc:spChg chg="mod">
          <ac:chgData name="Rich McBrine" userId="533fd81a-1e5b-4be4-9817-4b6ce53b21db" providerId="ADAL" clId="{69F8E2E3-C4DF-46E0-A493-ACB0F6C023AB}" dt="2020-05-11T10:03:53.877" v="266" actId="20577"/>
          <ac:spMkLst>
            <pc:docMk/>
            <pc:sldMk cId="1348980915" sldId="2076137226"/>
            <ac:spMk id="2" creationId="{249C366B-3C12-4AAB-B021-837D81EB485A}"/>
          </ac:spMkLst>
        </pc:spChg>
        <pc:spChg chg="del">
          <ac:chgData name="Rich McBrine" userId="533fd81a-1e5b-4be4-9817-4b6ce53b21db" providerId="ADAL" clId="{69F8E2E3-C4DF-46E0-A493-ACB0F6C023AB}" dt="2020-05-11T09:55:23.468" v="90" actId="478"/>
          <ac:spMkLst>
            <pc:docMk/>
            <pc:sldMk cId="1348980915" sldId="2076137226"/>
            <ac:spMk id="3" creationId="{93E764C3-DD42-4292-A3EB-A1568D3352BE}"/>
          </ac:spMkLst>
        </pc:spChg>
        <pc:picChg chg="add mod">
          <ac:chgData name="Rich McBrine" userId="533fd81a-1e5b-4be4-9817-4b6ce53b21db" providerId="ADAL" clId="{69F8E2E3-C4DF-46E0-A493-ACB0F6C023AB}" dt="2020-05-11T09:56:02.924" v="96" actId="1076"/>
          <ac:picMkLst>
            <pc:docMk/>
            <pc:sldMk cId="1348980915" sldId="2076137226"/>
            <ac:picMk id="2050" creationId="{01F6C949-A4A9-4E24-9F97-8B96AE7C9870}"/>
          </ac:picMkLst>
        </pc:picChg>
      </pc:sldChg>
    </pc:docChg>
  </pc:docChgLst>
  <pc:docChgLst>
    <pc:chgData clId="Web-{91B28B49-0F15-477D-9925-C15164B5932D}"/>
    <pc:docChg chg="modSld">
      <pc:chgData name="" userId="" providerId="" clId="Web-{91B28B49-0F15-477D-9925-C15164B5932D}" dt="2020-04-30T15:19:06.889" v="0" actId="20577"/>
      <pc:docMkLst>
        <pc:docMk/>
      </pc:docMkLst>
      <pc:sldChg chg="modSp">
        <pc:chgData name="" userId="" providerId="" clId="Web-{91B28B49-0F15-477D-9925-C15164B5932D}" dt="2020-04-30T15:19:06.889" v="0" actId="20577"/>
        <pc:sldMkLst>
          <pc:docMk/>
          <pc:sldMk cId="54463727" sldId="2076137215"/>
        </pc:sldMkLst>
        <pc:spChg chg="mod">
          <ac:chgData name="" userId="" providerId="" clId="Web-{91B28B49-0F15-477D-9925-C15164B5932D}" dt="2020-04-30T15:19:06.889" v="0" actId="20577"/>
          <ac:spMkLst>
            <pc:docMk/>
            <pc:sldMk cId="54463727" sldId="2076137215"/>
            <ac:spMk id="3" creationId="{BA3F13EC-D5C1-4D80-A1CA-F4C20381FCB2}"/>
          </ac:spMkLst>
        </pc:spChg>
      </pc:sldChg>
    </pc:docChg>
  </pc:docChgLst>
  <pc:docChgLst>
    <pc:chgData name="Guest User" providerId="Windows Live" clId="Web-{91B28B49-0F15-477D-9925-C15164B5932D}"/>
    <pc:docChg chg="modSld">
      <pc:chgData name="Guest User" userId="" providerId="Windows Live" clId="Web-{91B28B49-0F15-477D-9925-C15164B5932D}" dt="2020-04-30T15:21:18.890" v="78" actId="20577"/>
      <pc:docMkLst>
        <pc:docMk/>
      </pc:docMkLst>
      <pc:sldChg chg="modSp">
        <pc:chgData name="Guest User" userId="" providerId="Windows Live" clId="Web-{91B28B49-0F15-477D-9925-C15164B5932D}" dt="2020-04-30T15:21:17.984" v="77" actId="20577"/>
        <pc:sldMkLst>
          <pc:docMk/>
          <pc:sldMk cId="472542442" sldId="258"/>
        </pc:sldMkLst>
        <pc:spChg chg="mod">
          <ac:chgData name="Guest User" userId="" providerId="Windows Live" clId="Web-{91B28B49-0F15-477D-9925-C15164B5932D}" dt="2020-04-30T15:21:17.984" v="77" actId="20577"/>
          <ac:spMkLst>
            <pc:docMk/>
            <pc:sldMk cId="472542442" sldId="258"/>
            <ac:spMk id="80" creationId="{A2628F51-A6D1-455B-9FD1-2A83559DFA9E}"/>
          </ac:spMkLst>
        </pc:spChg>
      </pc:sldChg>
      <pc:sldChg chg="modSp">
        <pc:chgData name="Guest User" userId="" providerId="Windows Live" clId="Web-{91B28B49-0F15-477D-9925-C15164B5932D}" dt="2020-04-30T14:49:04.993" v="55" actId="20577"/>
        <pc:sldMkLst>
          <pc:docMk/>
          <pc:sldMk cId="1285768130" sldId="1680"/>
        </pc:sldMkLst>
        <pc:spChg chg="mod">
          <ac:chgData name="Guest User" userId="" providerId="Windows Live" clId="Web-{91B28B49-0F15-477D-9925-C15164B5932D}" dt="2020-04-30T14:49:04.993" v="55" actId="20577"/>
          <ac:spMkLst>
            <pc:docMk/>
            <pc:sldMk cId="1285768130" sldId="1680"/>
            <ac:spMk id="15" creationId="{7AFD9358-0F0F-DD41-8430-DD40142A3348}"/>
          </ac:spMkLst>
        </pc:spChg>
      </pc:sldChg>
      <pc:sldChg chg="modSp">
        <pc:chgData name="Guest User" userId="" providerId="Windows Live" clId="Web-{91B28B49-0F15-477D-9925-C15164B5932D}" dt="2020-04-30T14:53:12.587" v="67" actId="20577"/>
        <pc:sldMkLst>
          <pc:docMk/>
          <pc:sldMk cId="54463727" sldId="2076137215"/>
        </pc:sldMkLst>
        <pc:spChg chg="mod">
          <ac:chgData name="Guest User" userId="" providerId="Windows Live" clId="Web-{91B28B49-0F15-477D-9925-C15164B5932D}" dt="2020-04-30T14:53:12.587" v="67" actId="20577"/>
          <ac:spMkLst>
            <pc:docMk/>
            <pc:sldMk cId="54463727" sldId="2076137215"/>
            <ac:spMk id="3" creationId="{BA3F13EC-D5C1-4D80-A1CA-F4C20381FCB2}"/>
          </ac:spMkLst>
        </pc:spChg>
      </pc:sldChg>
      <pc:sldChg chg="modSp">
        <pc:chgData name="Guest User" userId="" providerId="Windows Live" clId="Web-{91B28B49-0F15-477D-9925-C15164B5932D}" dt="2020-04-30T15:20:47.437" v="71" actId="14100"/>
        <pc:sldMkLst>
          <pc:docMk/>
          <pc:sldMk cId="808201753" sldId="2076137217"/>
        </pc:sldMkLst>
        <pc:spChg chg="mod">
          <ac:chgData name="Guest User" userId="" providerId="Windows Live" clId="Web-{91B28B49-0F15-477D-9925-C15164B5932D}" dt="2020-04-30T14:08:54.590" v="44" actId="14100"/>
          <ac:spMkLst>
            <pc:docMk/>
            <pc:sldMk cId="808201753" sldId="2076137217"/>
            <ac:spMk id="7" creationId="{72ED4921-6716-4450-BCAF-F76F7F5B4657}"/>
          </ac:spMkLst>
        </pc:spChg>
        <pc:spChg chg="mod">
          <ac:chgData name="Guest User" userId="" providerId="Windows Live" clId="Web-{91B28B49-0F15-477D-9925-C15164B5932D}" dt="2020-04-30T14:09:01.512" v="47" actId="1076"/>
          <ac:spMkLst>
            <pc:docMk/>
            <pc:sldMk cId="808201753" sldId="2076137217"/>
            <ac:spMk id="32" creationId="{9C803D8D-29F6-4B87-8492-3B35167D37D1}"/>
          </ac:spMkLst>
        </pc:spChg>
        <pc:spChg chg="mod">
          <ac:chgData name="Guest User" userId="" providerId="Windows Live" clId="Web-{91B28B49-0F15-477D-9925-C15164B5932D}" dt="2020-04-30T15:20:47.437" v="71" actId="14100"/>
          <ac:spMkLst>
            <pc:docMk/>
            <pc:sldMk cId="808201753" sldId="2076137217"/>
            <ac:spMk id="35" creationId="{0391F9CD-2F83-462B-9867-88450477F36C}"/>
          </ac:spMkLst>
        </pc:spChg>
        <pc:spChg chg="mod">
          <ac:chgData name="Guest User" userId="" providerId="Windows Live" clId="Web-{91B28B49-0F15-477D-9925-C15164B5932D}" dt="2020-04-30T14:09:17.403" v="48" actId="1076"/>
          <ac:spMkLst>
            <pc:docMk/>
            <pc:sldMk cId="808201753" sldId="2076137217"/>
            <ac:spMk id="38" creationId="{2BBEF342-7B2A-435E-A0A5-B39DB1A61C7B}"/>
          </ac:spMkLst>
        </pc:spChg>
        <pc:picChg chg="mod">
          <ac:chgData name="Guest User" userId="" providerId="Windows Live" clId="Web-{91B28B49-0F15-477D-9925-C15164B5932D}" dt="2020-04-30T14:08:57.028" v="45" actId="1076"/>
          <ac:picMkLst>
            <pc:docMk/>
            <pc:sldMk cId="808201753" sldId="2076137217"/>
            <ac:picMk id="33" creationId="{19158D43-2EAD-4C95-B0FE-9E43F092A641}"/>
          </ac:picMkLst>
        </pc:picChg>
        <pc:picChg chg="mod">
          <ac:chgData name="Guest User" userId="" providerId="Windows Live" clId="Web-{91B28B49-0F15-477D-9925-C15164B5932D}" dt="2020-04-30T14:09:17.434" v="49" actId="1076"/>
          <ac:picMkLst>
            <pc:docMk/>
            <pc:sldMk cId="808201753" sldId="2076137217"/>
            <ac:picMk id="36" creationId="{722B7D3A-C755-409F-8008-856ADF624C5C}"/>
          </ac:picMkLst>
        </pc:picChg>
        <pc:picChg chg="mod">
          <ac:chgData name="Guest User" userId="" providerId="Windows Live" clId="Web-{91B28B49-0F15-477D-9925-C15164B5932D}" dt="2020-04-30T14:08:57.043" v="46" actId="1076"/>
          <ac:picMkLst>
            <pc:docMk/>
            <pc:sldMk cId="808201753" sldId="2076137217"/>
            <ac:picMk id="42" creationId="{DA2BFB7D-E36C-4BEB-9AD3-1C1532EEF43F}"/>
          </ac:picMkLst>
        </pc:picChg>
        <pc:picChg chg="mod">
          <ac:chgData name="Guest User" userId="" providerId="Windows Live" clId="Web-{91B28B49-0F15-477D-9925-C15164B5932D}" dt="2020-04-30T14:09:17.450" v="50" actId="1076"/>
          <ac:picMkLst>
            <pc:docMk/>
            <pc:sldMk cId="808201753" sldId="2076137217"/>
            <ac:picMk id="45" creationId="{7C4E6BD9-BD10-47FC-814D-5130853A0A8A}"/>
          </ac:picMkLst>
        </pc:picChg>
      </pc:sldChg>
    </pc:docChg>
  </pc:docChgLst>
  <pc:docChgLst>
    <pc:chgData name="Guest User" providerId="Windows Live" clId="Web-{0258A273-0578-45A8-AFA5-62853A55F807}"/>
    <pc:docChg chg="modSld">
      <pc:chgData name="Guest User" userId="" providerId="Windows Live" clId="Web-{0258A273-0578-45A8-AFA5-62853A55F807}" dt="2020-04-30T14:20:23.951" v="720"/>
      <pc:docMkLst>
        <pc:docMk/>
      </pc:docMkLst>
      <pc:sldChg chg="modSp">
        <pc:chgData name="Guest User" userId="" providerId="Windows Live" clId="Web-{0258A273-0578-45A8-AFA5-62853A55F807}" dt="2020-04-30T14:03:22.752" v="61" actId="20577"/>
        <pc:sldMkLst>
          <pc:docMk/>
          <pc:sldMk cId="4183249763" sldId="259"/>
        </pc:sldMkLst>
        <pc:spChg chg="mod">
          <ac:chgData name="Guest User" userId="" providerId="Windows Live" clId="Web-{0258A273-0578-45A8-AFA5-62853A55F807}" dt="2020-04-30T14:03:22.752" v="61" actId="20577"/>
          <ac:spMkLst>
            <pc:docMk/>
            <pc:sldMk cId="4183249763" sldId="259"/>
            <ac:spMk id="3" creationId="{F31FAE7A-E3E1-424F-9E79-175355F9414B}"/>
          </ac:spMkLst>
        </pc:spChg>
      </pc:sldChg>
      <pc:sldChg chg="modSp">
        <pc:chgData name="Guest User" userId="" providerId="Windows Live" clId="Web-{0258A273-0578-45A8-AFA5-62853A55F807}" dt="2020-04-30T13:44:08.467" v="14" actId="20577"/>
        <pc:sldMkLst>
          <pc:docMk/>
          <pc:sldMk cId="1285768130" sldId="1680"/>
        </pc:sldMkLst>
        <pc:spChg chg="mod">
          <ac:chgData name="Guest User" userId="" providerId="Windows Live" clId="Web-{0258A273-0578-45A8-AFA5-62853A55F807}" dt="2020-04-30T13:44:08.467" v="14" actId="20577"/>
          <ac:spMkLst>
            <pc:docMk/>
            <pc:sldMk cId="1285768130" sldId="1680"/>
            <ac:spMk id="15" creationId="{7AFD9358-0F0F-DD41-8430-DD40142A3348}"/>
          </ac:spMkLst>
        </pc:spChg>
      </pc:sldChg>
      <pc:sldChg chg="modSp">
        <pc:chgData name="Guest User" userId="" providerId="Windows Live" clId="Web-{0258A273-0578-45A8-AFA5-62853A55F807}" dt="2020-04-30T14:13:58.413" v="186" actId="20577"/>
        <pc:sldMkLst>
          <pc:docMk/>
          <pc:sldMk cId="189075431" sldId="2076137214"/>
        </pc:sldMkLst>
        <pc:spChg chg="mod">
          <ac:chgData name="Guest User" userId="" providerId="Windows Live" clId="Web-{0258A273-0578-45A8-AFA5-62853A55F807}" dt="2020-04-30T14:13:58.413" v="186" actId="20577"/>
          <ac:spMkLst>
            <pc:docMk/>
            <pc:sldMk cId="189075431" sldId="2076137214"/>
            <ac:spMk id="3" creationId="{16A42A90-0E41-41E9-A8FB-3FCC4D3D9CA3}"/>
          </ac:spMkLst>
        </pc:spChg>
      </pc:sldChg>
      <pc:sldChg chg="modSp">
        <pc:chgData name="Guest User" userId="" providerId="Windows Live" clId="Web-{0258A273-0578-45A8-AFA5-62853A55F807}" dt="2020-04-30T13:48:06.902" v="27" actId="20577"/>
        <pc:sldMkLst>
          <pc:docMk/>
          <pc:sldMk cId="54463727" sldId="2076137215"/>
        </pc:sldMkLst>
        <pc:spChg chg="mod">
          <ac:chgData name="Guest User" userId="" providerId="Windows Live" clId="Web-{0258A273-0578-45A8-AFA5-62853A55F807}" dt="2020-04-30T13:48:06.902" v="27" actId="20577"/>
          <ac:spMkLst>
            <pc:docMk/>
            <pc:sldMk cId="54463727" sldId="2076137215"/>
            <ac:spMk id="3" creationId="{BA3F13EC-D5C1-4D80-A1CA-F4C20381FCB2}"/>
          </ac:spMkLst>
        </pc:spChg>
      </pc:sldChg>
      <pc:sldChg chg="modSp addAnim delAnim modAnim">
        <pc:chgData name="Guest User" userId="" providerId="Windows Live" clId="Web-{0258A273-0578-45A8-AFA5-62853A55F807}" dt="2020-04-30T14:20:23.951" v="720"/>
        <pc:sldMkLst>
          <pc:docMk/>
          <pc:sldMk cId="4241734187" sldId="2076137223"/>
        </pc:sldMkLst>
        <pc:spChg chg="mod">
          <ac:chgData name="Guest User" userId="" providerId="Windows Live" clId="Web-{0258A273-0578-45A8-AFA5-62853A55F807}" dt="2020-04-30T14:19:45.496" v="711" actId="20577"/>
          <ac:spMkLst>
            <pc:docMk/>
            <pc:sldMk cId="4241734187" sldId="2076137223"/>
            <ac:spMk id="3" creationId="{4D8B0DD7-AD66-4151-97DD-06563FFB5BEB}"/>
          </ac:spMkLst>
        </pc:spChg>
      </pc:sldChg>
    </pc:docChg>
  </pc:docChgLst>
  <pc:docChgLst>
    <pc:chgData name="Rich McBrine" userId="533fd81a-1e5b-4be4-9817-4b6ce53b21db" providerId="ADAL" clId="{57D62BDB-1046-4AFC-9E9D-ACDC09B67AB2}"/>
    <pc:docChg chg="modSld">
      <pc:chgData name="Rich McBrine" userId="533fd81a-1e5b-4be4-9817-4b6ce53b21db" providerId="ADAL" clId="{57D62BDB-1046-4AFC-9E9D-ACDC09B67AB2}" dt="2020-04-21T14:18:53.639" v="31" actId="403"/>
      <pc:docMkLst>
        <pc:docMk/>
      </pc:docMkLst>
      <pc:sldChg chg="modSp mod">
        <pc:chgData name="Rich McBrine" userId="533fd81a-1e5b-4be4-9817-4b6ce53b21db" providerId="ADAL" clId="{57D62BDB-1046-4AFC-9E9D-ACDC09B67AB2}" dt="2020-04-21T14:18:17.814" v="13" actId="403"/>
        <pc:sldMkLst>
          <pc:docMk/>
          <pc:sldMk cId="1860279280" sldId="1691"/>
        </pc:sldMkLst>
        <pc:spChg chg="mod">
          <ac:chgData name="Rich McBrine" userId="533fd81a-1e5b-4be4-9817-4b6ce53b21db" providerId="ADAL" clId="{57D62BDB-1046-4AFC-9E9D-ACDC09B67AB2}" dt="2020-04-21T14:18:17.814" v="13" actId="403"/>
          <ac:spMkLst>
            <pc:docMk/>
            <pc:sldMk cId="1860279280" sldId="1691"/>
            <ac:spMk id="14" creationId="{E307D465-5D56-0B41-96C4-901FFC2422DF}"/>
          </ac:spMkLst>
        </pc:spChg>
        <pc:spChg chg="mod">
          <ac:chgData name="Rich McBrine" userId="533fd81a-1e5b-4be4-9817-4b6ce53b21db" providerId="ADAL" clId="{57D62BDB-1046-4AFC-9E9D-ACDC09B67AB2}" dt="2020-04-21T14:18:13.761" v="9" actId="403"/>
          <ac:spMkLst>
            <pc:docMk/>
            <pc:sldMk cId="1860279280" sldId="1691"/>
            <ac:spMk id="15" creationId="{7AFD9358-0F0F-DD41-8430-DD40142A3348}"/>
          </ac:spMkLst>
        </pc:spChg>
      </pc:sldChg>
      <pc:sldChg chg="modSp mod">
        <pc:chgData name="Rich McBrine" userId="533fd81a-1e5b-4be4-9817-4b6ce53b21db" providerId="ADAL" clId="{57D62BDB-1046-4AFC-9E9D-ACDC09B67AB2}" dt="2020-04-21T14:18:38.478" v="21" actId="403"/>
        <pc:sldMkLst>
          <pc:docMk/>
          <pc:sldMk cId="499130231" sldId="1693"/>
        </pc:sldMkLst>
        <pc:spChg chg="mod">
          <ac:chgData name="Rich McBrine" userId="533fd81a-1e5b-4be4-9817-4b6ce53b21db" providerId="ADAL" clId="{57D62BDB-1046-4AFC-9E9D-ACDC09B67AB2}" dt="2020-04-21T14:18:33.231" v="17" actId="403"/>
          <ac:spMkLst>
            <pc:docMk/>
            <pc:sldMk cId="499130231" sldId="1693"/>
            <ac:spMk id="4" creationId="{07AF9E69-8CD2-4F5E-B682-5FF6FA9D9D35}"/>
          </ac:spMkLst>
        </pc:spChg>
        <pc:spChg chg="mod">
          <ac:chgData name="Rich McBrine" userId="533fd81a-1e5b-4be4-9817-4b6ce53b21db" providerId="ADAL" clId="{57D62BDB-1046-4AFC-9E9D-ACDC09B67AB2}" dt="2020-04-21T14:18:38.478" v="21" actId="403"/>
          <ac:spMkLst>
            <pc:docMk/>
            <pc:sldMk cId="499130231" sldId="1693"/>
            <ac:spMk id="14" creationId="{E307D465-5D56-0B41-96C4-901FFC2422DF}"/>
          </ac:spMkLst>
        </pc:spChg>
        <pc:spChg chg="mod">
          <ac:chgData name="Rich McBrine" userId="533fd81a-1e5b-4be4-9817-4b6ce53b21db" providerId="ADAL" clId="{57D62BDB-1046-4AFC-9E9D-ACDC09B67AB2}" dt="2020-04-21T14:18:29.218" v="16" actId="403"/>
          <ac:spMkLst>
            <pc:docMk/>
            <pc:sldMk cId="499130231" sldId="1693"/>
            <ac:spMk id="15" creationId="{7AFD9358-0F0F-DD41-8430-DD40142A3348}"/>
          </ac:spMkLst>
        </pc:spChg>
      </pc:sldChg>
      <pc:sldChg chg="modSp mod">
        <pc:chgData name="Rich McBrine" userId="533fd81a-1e5b-4be4-9817-4b6ce53b21db" providerId="ADAL" clId="{57D62BDB-1046-4AFC-9E9D-ACDC09B67AB2}" dt="2020-04-21T14:18:53.639" v="31" actId="403"/>
        <pc:sldMkLst>
          <pc:docMk/>
          <pc:sldMk cId="3157866091" sldId="1694"/>
        </pc:sldMkLst>
        <pc:spChg chg="mod">
          <ac:chgData name="Rich McBrine" userId="533fd81a-1e5b-4be4-9817-4b6ce53b21db" providerId="ADAL" clId="{57D62BDB-1046-4AFC-9E9D-ACDC09B67AB2}" dt="2020-04-21T14:18:48.178" v="26" actId="404"/>
          <ac:spMkLst>
            <pc:docMk/>
            <pc:sldMk cId="3157866091" sldId="1694"/>
            <ac:spMk id="4" creationId="{07AF9E69-8CD2-4F5E-B682-5FF6FA9D9D35}"/>
          </ac:spMkLst>
        </pc:spChg>
        <pc:spChg chg="mod">
          <ac:chgData name="Rich McBrine" userId="533fd81a-1e5b-4be4-9817-4b6ce53b21db" providerId="ADAL" clId="{57D62BDB-1046-4AFC-9E9D-ACDC09B67AB2}" dt="2020-04-21T14:18:53.639" v="31" actId="403"/>
          <ac:spMkLst>
            <pc:docMk/>
            <pc:sldMk cId="3157866091" sldId="1694"/>
            <ac:spMk id="14" creationId="{E307D465-5D56-0B41-96C4-901FFC2422DF}"/>
          </ac:spMkLst>
        </pc:spChg>
      </pc:sldChg>
      <pc:sldChg chg="modSp mod">
        <pc:chgData name="Rich McBrine" userId="533fd81a-1e5b-4be4-9817-4b6ce53b21db" providerId="ADAL" clId="{57D62BDB-1046-4AFC-9E9D-ACDC09B67AB2}" dt="2020-04-21T14:10:51.299" v="6" actId="20577"/>
        <pc:sldMkLst>
          <pc:docMk/>
          <pc:sldMk cId="189075431" sldId="2076137214"/>
        </pc:sldMkLst>
        <pc:spChg chg="mod">
          <ac:chgData name="Rich McBrine" userId="533fd81a-1e5b-4be4-9817-4b6ce53b21db" providerId="ADAL" clId="{57D62BDB-1046-4AFC-9E9D-ACDC09B67AB2}" dt="2020-04-21T14:10:51.299" v="6" actId="20577"/>
          <ac:spMkLst>
            <pc:docMk/>
            <pc:sldMk cId="189075431" sldId="2076137214"/>
            <ac:spMk id="3" creationId="{16A42A90-0E41-41E9-A8FB-3FCC4D3D9CA3}"/>
          </ac:spMkLst>
        </pc:spChg>
      </pc:sldChg>
    </pc:docChg>
  </pc:docChgLst>
  <pc:docChgLst>
    <pc:chgData name="Rich McBrine" userId="533fd81a-1e5b-4be4-9817-4b6ce53b21db" providerId="ADAL" clId="{EBE84099-744C-44F1-8AEC-FD23DD6B3FD1}"/>
    <pc:docChg chg="custSel delSld modSld sldOrd">
      <pc:chgData name="Rich McBrine" userId="533fd81a-1e5b-4be4-9817-4b6ce53b21db" providerId="ADAL" clId="{EBE84099-744C-44F1-8AEC-FD23DD6B3FD1}" dt="2020-05-06T16:33:53.208" v="90" actId="20577"/>
      <pc:docMkLst>
        <pc:docMk/>
      </pc:docMkLst>
      <pc:sldChg chg="del">
        <pc:chgData name="Rich McBrine" userId="533fd81a-1e5b-4be4-9817-4b6ce53b21db" providerId="ADAL" clId="{EBE84099-744C-44F1-8AEC-FD23DD6B3FD1}" dt="2020-05-06T16:32:28.874" v="0" actId="47"/>
        <pc:sldMkLst>
          <pc:docMk/>
          <pc:sldMk cId="1075061436" sldId="1768"/>
        </pc:sldMkLst>
      </pc:sldChg>
      <pc:sldChg chg="modSp mod ord">
        <pc:chgData name="Rich McBrine" userId="533fd81a-1e5b-4be4-9817-4b6ce53b21db" providerId="ADAL" clId="{EBE84099-744C-44F1-8AEC-FD23DD6B3FD1}" dt="2020-05-06T16:33:53.208" v="90" actId="20577"/>
        <pc:sldMkLst>
          <pc:docMk/>
          <pc:sldMk cId="528605621" sldId="2076136088"/>
        </pc:sldMkLst>
        <pc:spChg chg="mod">
          <ac:chgData name="Rich McBrine" userId="533fd81a-1e5b-4be4-9817-4b6ce53b21db" providerId="ADAL" clId="{EBE84099-744C-44F1-8AEC-FD23DD6B3FD1}" dt="2020-05-06T16:33:53.208" v="90" actId="20577"/>
          <ac:spMkLst>
            <pc:docMk/>
            <pc:sldMk cId="528605621" sldId="2076136088"/>
            <ac:spMk id="2" creationId="{1449AA75-2491-46A7-AF9B-B03C32ABFF51}"/>
          </ac:spMkLst>
        </pc:spChg>
      </pc:sldChg>
      <pc:sldChg chg="modSp mod">
        <pc:chgData name="Rich McBrine" userId="533fd81a-1e5b-4be4-9817-4b6ce53b21db" providerId="ADAL" clId="{EBE84099-744C-44F1-8AEC-FD23DD6B3FD1}" dt="2020-05-06T16:33:18.072" v="52" actId="6549"/>
        <pc:sldMkLst>
          <pc:docMk/>
          <pc:sldMk cId="3739557426" sldId="2076137220"/>
        </pc:sldMkLst>
        <pc:spChg chg="mod">
          <ac:chgData name="Rich McBrine" userId="533fd81a-1e5b-4be4-9817-4b6ce53b21db" providerId="ADAL" clId="{EBE84099-744C-44F1-8AEC-FD23DD6B3FD1}" dt="2020-05-06T16:33:18.072" v="52" actId="6549"/>
          <ac:spMkLst>
            <pc:docMk/>
            <pc:sldMk cId="3739557426" sldId="2076137220"/>
            <ac:spMk id="2" creationId="{9D799AE8-4797-4DBF-BCC2-A23D169F1E02}"/>
          </ac:spMkLst>
        </pc:spChg>
      </pc:sldChg>
    </pc:docChg>
  </pc:docChgLst>
  <pc:docChgLst>
    <pc:chgData name="Rich McBrine" userId="d87d66316f4545f4" providerId="Windows Live" clId="Web-{6D839B44-B336-4720-A9F9-554B0CD2409F}"/>
    <pc:docChg chg="addSld modSld">
      <pc:chgData name="Rich McBrine" userId="d87d66316f4545f4" providerId="Windows Live" clId="Web-{6D839B44-B336-4720-A9F9-554B0CD2409F}" dt="2020-04-28T20:56:40.819" v="303"/>
      <pc:docMkLst>
        <pc:docMk/>
      </pc:docMkLst>
      <pc:sldChg chg="modSp">
        <pc:chgData name="Rich McBrine" userId="d87d66316f4545f4" providerId="Windows Live" clId="Web-{6D839B44-B336-4720-A9F9-554B0CD2409F}" dt="2020-04-28T20:35:20.214" v="72" actId="20577"/>
        <pc:sldMkLst>
          <pc:docMk/>
          <pc:sldMk cId="4183249763" sldId="259"/>
        </pc:sldMkLst>
        <pc:spChg chg="mod">
          <ac:chgData name="Rich McBrine" userId="d87d66316f4545f4" providerId="Windows Live" clId="Web-{6D839B44-B336-4720-A9F9-554B0CD2409F}" dt="2020-04-28T20:35:20.214" v="72" actId="20577"/>
          <ac:spMkLst>
            <pc:docMk/>
            <pc:sldMk cId="4183249763" sldId="259"/>
            <ac:spMk id="3" creationId="{F31FAE7A-E3E1-424F-9E79-175355F9414B}"/>
          </ac:spMkLst>
        </pc:spChg>
      </pc:sldChg>
      <pc:sldChg chg="addSp modSp">
        <pc:chgData name="Rich McBrine" userId="d87d66316f4545f4" providerId="Windows Live" clId="Web-{6D839B44-B336-4720-A9F9-554B0CD2409F}" dt="2020-04-28T20:56:40.819" v="303"/>
        <pc:sldMkLst>
          <pc:docMk/>
          <pc:sldMk cId="1075061436" sldId="1768"/>
        </pc:sldMkLst>
        <pc:picChg chg="add mod">
          <ac:chgData name="Rich McBrine" userId="d87d66316f4545f4" providerId="Windows Live" clId="Web-{6D839B44-B336-4720-A9F9-554B0CD2409F}" dt="2020-04-28T20:56:40.819" v="303"/>
          <ac:picMkLst>
            <pc:docMk/>
            <pc:sldMk cId="1075061436" sldId="1768"/>
            <ac:picMk id="3" creationId="{FCBFBE8C-AFEC-4824-8A45-0D74A2AAE505}"/>
          </ac:picMkLst>
        </pc:picChg>
      </pc:sldChg>
      <pc:sldChg chg="modSp">
        <pc:chgData name="Rich McBrine" userId="d87d66316f4545f4" providerId="Windows Live" clId="Web-{6D839B44-B336-4720-A9F9-554B0CD2409F}" dt="2020-04-28T20:40:19.728" v="142" actId="20577"/>
        <pc:sldMkLst>
          <pc:docMk/>
          <pc:sldMk cId="189075431" sldId="2076137214"/>
        </pc:sldMkLst>
        <pc:spChg chg="mod">
          <ac:chgData name="Rich McBrine" userId="d87d66316f4545f4" providerId="Windows Live" clId="Web-{6D839B44-B336-4720-A9F9-554B0CD2409F}" dt="2020-04-28T20:40:19.728" v="142" actId="20577"/>
          <ac:spMkLst>
            <pc:docMk/>
            <pc:sldMk cId="189075431" sldId="2076137214"/>
            <ac:spMk id="3" creationId="{16A42A90-0E41-41E9-A8FB-3FCC4D3D9CA3}"/>
          </ac:spMkLst>
        </pc:spChg>
      </pc:sldChg>
      <pc:sldChg chg="modSp">
        <pc:chgData name="Rich McBrine" userId="d87d66316f4545f4" providerId="Windows Live" clId="Web-{6D839B44-B336-4720-A9F9-554B0CD2409F}" dt="2020-04-28T20:56:38.521" v="302" actId="20577"/>
        <pc:sldMkLst>
          <pc:docMk/>
          <pc:sldMk cId="54463727" sldId="2076137215"/>
        </pc:sldMkLst>
        <pc:spChg chg="mod">
          <ac:chgData name="Rich McBrine" userId="d87d66316f4545f4" providerId="Windows Live" clId="Web-{6D839B44-B336-4720-A9F9-554B0CD2409F}" dt="2020-04-28T20:56:38.521" v="302" actId="20577"/>
          <ac:spMkLst>
            <pc:docMk/>
            <pc:sldMk cId="54463727" sldId="2076137215"/>
            <ac:spMk id="3" creationId="{BA3F13EC-D5C1-4D80-A1CA-F4C20381FCB2}"/>
          </ac:spMkLst>
        </pc:spChg>
      </pc:sldChg>
      <pc:sldChg chg="modSp new mod modClrScheme chgLayout">
        <pc:chgData name="Rich McBrine" userId="d87d66316f4545f4" providerId="Windows Live" clId="Web-{6D839B44-B336-4720-A9F9-554B0CD2409F}" dt="2020-04-28T20:40:59.667" v="148" actId="20577"/>
        <pc:sldMkLst>
          <pc:docMk/>
          <pc:sldMk cId="2057536159" sldId="2076137216"/>
        </pc:sldMkLst>
        <pc:spChg chg="mod ord">
          <ac:chgData name="Rich McBrine" userId="d87d66316f4545f4" providerId="Windows Live" clId="Web-{6D839B44-B336-4720-A9F9-554B0CD2409F}" dt="2020-04-28T20:40:59.667" v="148" actId="20577"/>
          <ac:spMkLst>
            <pc:docMk/>
            <pc:sldMk cId="2057536159" sldId="2076137216"/>
            <ac:spMk id="2" creationId="{3E0852AD-B3A1-4E36-8AAA-5C19123B2D5D}"/>
          </ac:spMkLst>
        </pc:spChg>
        <pc:spChg chg="mod ord">
          <ac:chgData name="Rich McBrine" userId="d87d66316f4545f4" providerId="Windows Live" clId="Web-{6D839B44-B336-4720-A9F9-554B0CD2409F}" dt="2020-04-28T20:40:54.542" v="145"/>
          <ac:spMkLst>
            <pc:docMk/>
            <pc:sldMk cId="2057536159" sldId="2076137216"/>
            <ac:spMk id="3" creationId="{5CF9C865-7CAB-403C-B957-10CB75B33E7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A812FD-2680-41DC-A9B6-CFB07C94617A}" type="doc">
      <dgm:prSet loTypeId="urn:microsoft.com/office/officeart/2005/8/layout/radial5" loCatId="relationship" qsTypeId="urn:microsoft.com/office/officeart/2005/8/quickstyle/simple1" qsCatId="simple" csTypeId="urn:microsoft.com/office/officeart/2005/8/colors/colorful1" csCatId="colorful" phldr="1"/>
      <dgm:spPr/>
      <dgm:t>
        <a:bodyPr/>
        <a:lstStyle/>
        <a:p>
          <a:endParaRPr lang="en-US"/>
        </a:p>
      </dgm:t>
    </dgm:pt>
    <dgm:pt modelId="{23E639DD-D466-4C38-AF41-658CB6EDC93C}">
      <dgm:prSet phldrT="[Text]"/>
      <dgm:spPr/>
      <dgm:t>
        <a:bodyPr/>
        <a:lstStyle/>
        <a:p>
          <a:r>
            <a:rPr lang="en-US"/>
            <a:t>WVD</a:t>
          </a:r>
        </a:p>
      </dgm:t>
    </dgm:pt>
    <dgm:pt modelId="{17E8A47C-25C8-4078-9F5E-491D17902B94}" type="parTrans" cxnId="{427A5E44-870F-4218-ADA6-66800F212181}">
      <dgm:prSet/>
      <dgm:spPr/>
      <dgm:t>
        <a:bodyPr/>
        <a:lstStyle/>
        <a:p>
          <a:endParaRPr lang="en-US"/>
        </a:p>
      </dgm:t>
    </dgm:pt>
    <dgm:pt modelId="{9A065A4E-864C-4E7C-84DE-450472CC9B6D}" type="sibTrans" cxnId="{427A5E44-870F-4218-ADA6-66800F212181}">
      <dgm:prSet/>
      <dgm:spPr/>
      <dgm:t>
        <a:bodyPr/>
        <a:lstStyle/>
        <a:p>
          <a:endParaRPr lang="en-US"/>
        </a:p>
      </dgm:t>
    </dgm:pt>
    <dgm:pt modelId="{5442FA24-3C81-442A-81DE-21A8CDF840CD}">
      <dgm:prSet phldrT="[Text]" custT="1"/>
      <dgm:spPr/>
      <dgm:t>
        <a:bodyPr/>
        <a:lstStyle/>
        <a:p>
          <a:r>
            <a:rPr lang="en-US" sz="1200" b="1"/>
            <a:t>WVD </a:t>
          </a:r>
        </a:p>
        <a:p>
          <a:r>
            <a:rPr lang="en-US" sz="1200" b="1"/>
            <a:t>App Services</a:t>
          </a:r>
        </a:p>
      </dgm:t>
    </dgm:pt>
    <dgm:pt modelId="{2AFC5B00-DA35-4897-AD08-6C184420187A}" type="parTrans" cxnId="{E8763930-A1BF-467B-A681-7BF1420D2677}">
      <dgm:prSet/>
      <dgm:spPr/>
      <dgm:t>
        <a:bodyPr/>
        <a:lstStyle/>
        <a:p>
          <a:endParaRPr lang="en-US"/>
        </a:p>
      </dgm:t>
    </dgm:pt>
    <dgm:pt modelId="{CAD017DC-8F58-4356-B9E3-951E4444744D}" type="sibTrans" cxnId="{E8763930-A1BF-467B-A681-7BF1420D2677}">
      <dgm:prSet/>
      <dgm:spPr/>
      <dgm:t>
        <a:bodyPr/>
        <a:lstStyle/>
        <a:p>
          <a:endParaRPr lang="en-US"/>
        </a:p>
      </dgm:t>
    </dgm:pt>
    <dgm:pt modelId="{8849689E-13C9-400C-BFC9-80E7D7E859AF}">
      <dgm:prSet phldrT="[Text]" custT="1"/>
      <dgm:spPr/>
      <dgm:t>
        <a:bodyPr/>
        <a:lstStyle/>
        <a:p>
          <a:r>
            <a:rPr lang="en-US" sz="1400" b="1"/>
            <a:t>Mac </a:t>
          </a:r>
          <a:br>
            <a:rPr lang="en-US" sz="1400" b="1"/>
          </a:br>
          <a:r>
            <a:rPr lang="en-US" sz="1400" b="1"/>
            <a:t>Client</a:t>
          </a:r>
        </a:p>
      </dgm:t>
    </dgm:pt>
    <dgm:pt modelId="{3182925F-C9A7-4EAE-85C4-B35132E942D5}" type="parTrans" cxnId="{2F1165A2-DD38-4FCA-A0A6-37D4EE7797AD}">
      <dgm:prSet/>
      <dgm:spPr/>
      <dgm:t>
        <a:bodyPr/>
        <a:lstStyle/>
        <a:p>
          <a:endParaRPr lang="en-US"/>
        </a:p>
      </dgm:t>
    </dgm:pt>
    <dgm:pt modelId="{765727D0-3177-4FFD-8E06-C0A71EE3462B}" type="sibTrans" cxnId="{2F1165A2-DD38-4FCA-A0A6-37D4EE7797AD}">
      <dgm:prSet/>
      <dgm:spPr/>
      <dgm:t>
        <a:bodyPr/>
        <a:lstStyle/>
        <a:p>
          <a:endParaRPr lang="en-US"/>
        </a:p>
      </dgm:t>
    </dgm:pt>
    <dgm:pt modelId="{11B92F32-159C-422F-A1C2-6A52BD551EA5}">
      <dgm:prSet phldrT="[Text]" custT="1"/>
      <dgm:spPr/>
      <dgm:t>
        <a:bodyPr/>
        <a:lstStyle/>
        <a:p>
          <a:r>
            <a:rPr lang="en-US" sz="1400" b="1"/>
            <a:t>iOS</a:t>
          </a:r>
          <a:br>
            <a:rPr lang="en-US" sz="1400" b="1"/>
          </a:br>
          <a:r>
            <a:rPr lang="en-US" sz="1400" b="1"/>
            <a:t>Client</a:t>
          </a:r>
        </a:p>
      </dgm:t>
    </dgm:pt>
    <dgm:pt modelId="{C281EA61-87D7-47AD-A02F-BDE397D67A02}" type="parTrans" cxnId="{448C2F58-CF3A-4829-9A83-880D5993F0FA}">
      <dgm:prSet/>
      <dgm:spPr/>
      <dgm:t>
        <a:bodyPr/>
        <a:lstStyle/>
        <a:p>
          <a:endParaRPr lang="en-US"/>
        </a:p>
      </dgm:t>
    </dgm:pt>
    <dgm:pt modelId="{FBD35606-DF05-4E31-9162-934E3ADF832F}" type="sibTrans" cxnId="{448C2F58-CF3A-4829-9A83-880D5993F0FA}">
      <dgm:prSet/>
      <dgm:spPr/>
      <dgm:t>
        <a:bodyPr/>
        <a:lstStyle/>
        <a:p>
          <a:endParaRPr lang="en-US"/>
        </a:p>
      </dgm:t>
    </dgm:pt>
    <dgm:pt modelId="{36CEBD9D-E696-4DF0-95F7-EB0679F8F405}">
      <dgm:prSet phldrT="[Text]" custT="1"/>
      <dgm:spPr/>
      <dgm:t>
        <a:bodyPr/>
        <a:lstStyle/>
        <a:p>
          <a:r>
            <a:rPr lang="en-US" sz="1200" b="1"/>
            <a:t>Android Client</a:t>
          </a:r>
        </a:p>
      </dgm:t>
    </dgm:pt>
    <dgm:pt modelId="{5D6A78DD-1ABB-47FF-A7D1-6DD7A5564D7C}" type="parTrans" cxnId="{8C56F0FA-3705-40A9-A8F2-9243F1A52546}">
      <dgm:prSet/>
      <dgm:spPr/>
      <dgm:t>
        <a:bodyPr/>
        <a:lstStyle/>
        <a:p>
          <a:endParaRPr lang="en-US"/>
        </a:p>
      </dgm:t>
    </dgm:pt>
    <dgm:pt modelId="{956B1A6E-254E-4B1F-8F6B-FCA2409DB7E5}" type="sibTrans" cxnId="{8C56F0FA-3705-40A9-A8F2-9243F1A52546}">
      <dgm:prSet/>
      <dgm:spPr/>
      <dgm:t>
        <a:bodyPr/>
        <a:lstStyle/>
        <a:p>
          <a:endParaRPr lang="en-US"/>
        </a:p>
      </dgm:t>
    </dgm:pt>
    <dgm:pt modelId="{AEDE4F0D-1E03-4DA5-B5D8-FF89E0C9EF0D}">
      <dgm:prSet phldrT="[Text]" custT="1"/>
      <dgm:spPr/>
      <dgm:t>
        <a:bodyPr/>
        <a:lstStyle/>
        <a:p>
          <a:r>
            <a:rPr lang="en-US" sz="1400" b="1"/>
            <a:t>Linux</a:t>
          </a:r>
          <a:br>
            <a:rPr lang="en-US" sz="1400" b="1"/>
          </a:br>
          <a:r>
            <a:rPr lang="en-US" sz="1400" b="1"/>
            <a:t>Client</a:t>
          </a:r>
        </a:p>
      </dgm:t>
    </dgm:pt>
    <dgm:pt modelId="{6EF7862B-AB57-48F7-80C0-0851C441B4EB}" type="parTrans" cxnId="{9D0158E7-C09F-4DEB-96DA-EA909DD37ABB}">
      <dgm:prSet/>
      <dgm:spPr/>
      <dgm:t>
        <a:bodyPr/>
        <a:lstStyle/>
        <a:p>
          <a:endParaRPr lang="en-US"/>
        </a:p>
      </dgm:t>
    </dgm:pt>
    <dgm:pt modelId="{38C87AE8-5450-4066-83A3-718EA06F1BE1}" type="sibTrans" cxnId="{9D0158E7-C09F-4DEB-96DA-EA909DD37ABB}">
      <dgm:prSet/>
      <dgm:spPr/>
      <dgm:t>
        <a:bodyPr/>
        <a:lstStyle/>
        <a:p>
          <a:endParaRPr lang="en-US"/>
        </a:p>
      </dgm:t>
    </dgm:pt>
    <dgm:pt modelId="{B3DDBBE5-690C-4C70-9F5D-4F249D89334B}">
      <dgm:prSet phldrT="[Text]" custT="1"/>
      <dgm:spPr/>
      <dgm:t>
        <a:bodyPr/>
        <a:lstStyle/>
        <a:p>
          <a:r>
            <a:rPr lang="en-US" sz="1100" b="1"/>
            <a:t>Windows Client</a:t>
          </a:r>
        </a:p>
      </dgm:t>
    </dgm:pt>
    <dgm:pt modelId="{5150B853-0803-4BE8-8479-ABDE4D485A9A}" type="parTrans" cxnId="{91EBC1C2-52F0-489A-8B14-3EB0A8B20F23}">
      <dgm:prSet/>
      <dgm:spPr/>
      <dgm:t>
        <a:bodyPr/>
        <a:lstStyle/>
        <a:p>
          <a:endParaRPr lang="en-US"/>
        </a:p>
      </dgm:t>
    </dgm:pt>
    <dgm:pt modelId="{7574B705-66B6-4FD9-A5DD-D2E62331C99B}" type="sibTrans" cxnId="{91EBC1C2-52F0-489A-8B14-3EB0A8B20F23}">
      <dgm:prSet/>
      <dgm:spPr/>
      <dgm:t>
        <a:bodyPr/>
        <a:lstStyle/>
        <a:p>
          <a:endParaRPr lang="en-US"/>
        </a:p>
      </dgm:t>
    </dgm:pt>
    <dgm:pt modelId="{5B19A73A-C3D7-4D2E-BC2F-4525E5AF5DBC}">
      <dgm:prSet phldrT="[Text]" custT="1"/>
      <dgm:spPr/>
      <dgm:t>
        <a:bodyPr/>
        <a:lstStyle/>
        <a:p>
          <a:r>
            <a:rPr lang="en-US" sz="1400" b="1"/>
            <a:t>HTML5</a:t>
          </a:r>
          <a:br>
            <a:rPr lang="en-US" sz="1400" b="1"/>
          </a:br>
          <a:r>
            <a:rPr lang="en-US" sz="1400" b="1"/>
            <a:t>Client</a:t>
          </a:r>
        </a:p>
      </dgm:t>
    </dgm:pt>
    <dgm:pt modelId="{B4FC0E02-3E00-4FBB-905C-733163F8D064}" type="parTrans" cxnId="{96716E06-0D03-4755-AC3B-A9C9BC2CC319}">
      <dgm:prSet/>
      <dgm:spPr/>
      <dgm:t>
        <a:bodyPr/>
        <a:lstStyle/>
        <a:p>
          <a:endParaRPr lang="en-US"/>
        </a:p>
      </dgm:t>
    </dgm:pt>
    <dgm:pt modelId="{CBA5AE6C-D2CE-43DF-81E5-2610D267637E}" type="sibTrans" cxnId="{96716E06-0D03-4755-AC3B-A9C9BC2CC319}">
      <dgm:prSet/>
      <dgm:spPr/>
      <dgm:t>
        <a:bodyPr/>
        <a:lstStyle/>
        <a:p>
          <a:endParaRPr lang="en-US"/>
        </a:p>
      </dgm:t>
    </dgm:pt>
    <dgm:pt modelId="{2C893145-E76A-409D-B633-28D03F60A479}">
      <dgm:prSet phldrT="[Text]" custT="1"/>
      <dgm:spPr/>
      <dgm:t>
        <a:bodyPr/>
        <a:lstStyle/>
        <a:p>
          <a:r>
            <a:rPr lang="en-US" sz="1400" b="1"/>
            <a:t>RD Core</a:t>
          </a:r>
          <a:br>
            <a:rPr lang="en-US" sz="1400" b="1"/>
          </a:br>
          <a:r>
            <a:rPr lang="en-US" sz="1400" b="1"/>
            <a:t>SDK</a:t>
          </a:r>
        </a:p>
      </dgm:t>
    </dgm:pt>
    <dgm:pt modelId="{6CB20171-85C3-4311-87D9-3CFC7EBAAE14}" type="parTrans" cxnId="{8936D136-B65E-4821-8FC6-0F54583A8D29}">
      <dgm:prSet/>
      <dgm:spPr/>
      <dgm:t>
        <a:bodyPr/>
        <a:lstStyle/>
        <a:p>
          <a:endParaRPr lang="en-US"/>
        </a:p>
      </dgm:t>
    </dgm:pt>
    <dgm:pt modelId="{1EF9B3F6-D99D-4EBB-A701-4B6D83B9BAB1}" type="sibTrans" cxnId="{8936D136-B65E-4821-8FC6-0F54583A8D29}">
      <dgm:prSet/>
      <dgm:spPr/>
      <dgm:t>
        <a:bodyPr/>
        <a:lstStyle/>
        <a:p>
          <a:endParaRPr lang="en-US"/>
        </a:p>
      </dgm:t>
    </dgm:pt>
    <dgm:pt modelId="{AD8FFDAA-D740-4416-BAC2-A6BB1D2FB482}">
      <dgm:prSet phldrT="[Text]" custT="1"/>
      <dgm:spPr/>
      <dgm:t>
        <a:bodyPr/>
        <a:lstStyle/>
        <a:p>
          <a:r>
            <a:rPr lang="en-US" sz="1400" b="1"/>
            <a:t>WVD</a:t>
          </a:r>
          <a:br>
            <a:rPr lang="en-US" sz="1400" b="1"/>
          </a:br>
          <a:r>
            <a:rPr lang="en-US" sz="1400" b="1"/>
            <a:t>Agent</a:t>
          </a:r>
        </a:p>
      </dgm:t>
    </dgm:pt>
    <dgm:pt modelId="{79E78954-EDBC-4ED5-8460-AC352C14D4B2}" type="parTrans" cxnId="{0926BDE0-45F1-4126-9413-A218F5A73E17}">
      <dgm:prSet/>
      <dgm:spPr/>
      <dgm:t>
        <a:bodyPr/>
        <a:lstStyle/>
        <a:p>
          <a:endParaRPr lang="en-US"/>
        </a:p>
      </dgm:t>
    </dgm:pt>
    <dgm:pt modelId="{7E486193-C796-412D-BCE4-15013C41E139}" type="sibTrans" cxnId="{0926BDE0-45F1-4126-9413-A218F5A73E17}">
      <dgm:prSet/>
      <dgm:spPr/>
      <dgm:t>
        <a:bodyPr/>
        <a:lstStyle/>
        <a:p>
          <a:endParaRPr lang="en-US"/>
        </a:p>
      </dgm:t>
    </dgm:pt>
    <dgm:pt modelId="{A650EC02-FA76-435C-A940-2DC738B8BF5D}">
      <dgm:prSet phldrT="[Text]" custT="1"/>
      <dgm:spPr/>
      <dgm:t>
        <a:bodyPr/>
        <a:lstStyle/>
        <a:p>
          <a:r>
            <a:rPr lang="en-US" sz="1400" b="1"/>
            <a:t>WVD</a:t>
          </a:r>
          <a:br>
            <a:rPr lang="en-US" sz="1400" b="1"/>
          </a:br>
          <a:r>
            <a:rPr lang="en-US" sz="1400" b="1"/>
            <a:t>Stack</a:t>
          </a:r>
        </a:p>
      </dgm:t>
    </dgm:pt>
    <dgm:pt modelId="{A9E28916-F656-417C-9826-601BB34CD09D}" type="parTrans" cxnId="{C64219AA-A988-451E-A32B-39188F436E0F}">
      <dgm:prSet/>
      <dgm:spPr/>
      <dgm:t>
        <a:bodyPr/>
        <a:lstStyle/>
        <a:p>
          <a:endParaRPr lang="en-US"/>
        </a:p>
      </dgm:t>
    </dgm:pt>
    <dgm:pt modelId="{275AC0AE-2F98-4C88-96E0-BD8A1EFB7A7E}" type="sibTrans" cxnId="{C64219AA-A988-451E-A32B-39188F436E0F}">
      <dgm:prSet/>
      <dgm:spPr/>
      <dgm:t>
        <a:bodyPr/>
        <a:lstStyle/>
        <a:p>
          <a:endParaRPr lang="en-US"/>
        </a:p>
      </dgm:t>
    </dgm:pt>
    <dgm:pt modelId="{AD98ABE6-3BD1-4A4C-A117-CDFE6DF495D7}">
      <dgm:prSet phldrT="[Text]" custT="1"/>
      <dgm:spPr/>
      <dgm:t>
        <a:bodyPr/>
        <a:lstStyle/>
        <a:p>
          <a:r>
            <a:rPr lang="en-US" sz="1400" b="1" err="1"/>
            <a:t>FSLogix</a:t>
          </a:r>
          <a:endParaRPr lang="en-US" sz="1400" b="1"/>
        </a:p>
        <a:p>
          <a:r>
            <a:rPr lang="en-US" sz="1400" b="1"/>
            <a:t>Agent</a:t>
          </a:r>
        </a:p>
      </dgm:t>
    </dgm:pt>
    <dgm:pt modelId="{CBAED360-930E-4B3C-AD95-7717F31B1BD2}" type="parTrans" cxnId="{91F580AD-DEE2-45D0-85E9-32C10AC0E6BC}">
      <dgm:prSet/>
      <dgm:spPr/>
      <dgm:t>
        <a:bodyPr/>
        <a:lstStyle/>
        <a:p>
          <a:endParaRPr lang="en-US"/>
        </a:p>
      </dgm:t>
    </dgm:pt>
    <dgm:pt modelId="{B902E937-2B02-4D57-A0BC-31054237AE82}" type="sibTrans" cxnId="{91F580AD-DEE2-45D0-85E9-32C10AC0E6BC}">
      <dgm:prSet/>
      <dgm:spPr/>
      <dgm:t>
        <a:bodyPr/>
        <a:lstStyle/>
        <a:p>
          <a:endParaRPr lang="en-US"/>
        </a:p>
      </dgm:t>
    </dgm:pt>
    <dgm:pt modelId="{386A4126-076E-44E4-9E20-73CBAFF50CCF}">
      <dgm:prSet phldrT="[Text]" custT="1"/>
      <dgm:spPr/>
      <dgm:t>
        <a:bodyPr/>
        <a:lstStyle/>
        <a:p>
          <a:r>
            <a:rPr lang="en-US" sz="1400" b="1" err="1"/>
            <a:t>Mngmt</a:t>
          </a:r>
          <a:r>
            <a:rPr lang="en-US" sz="1400" b="1"/>
            <a:t> Tools</a:t>
          </a:r>
        </a:p>
      </dgm:t>
    </dgm:pt>
    <dgm:pt modelId="{F5497F63-0EC9-4688-BD8C-B1EE749480A3}" type="parTrans" cxnId="{E6E2F138-70FE-46F6-B839-DB62FB3FA0BD}">
      <dgm:prSet/>
      <dgm:spPr/>
      <dgm:t>
        <a:bodyPr/>
        <a:lstStyle/>
        <a:p>
          <a:endParaRPr lang="en-US"/>
        </a:p>
      </dgm:t>
    </dgm:pt>
    <dgm:pt modelId="{E3507FAD-CB58-4584-80B9-A503BBC0765F}" type="sibTrans" cxnId="{E6E2F138-70FE-46F6-B839-DB62FB3FA0BD}">
      <dgm:prSet/>
      <dgm:spPr/>
      <dgm:t>
        <a:bodyPr/>
        <a:lstStyle/>
        <a:p>
          <a:endParaRPr lang="en-US"/>
        </a:p>
      </dgm:t>
    </dgm:pt>
    <dgm:pt modelId="{9E6E0A32-124F-4749-B9B8-82D33E78AA2F}">
      <dgm:prSet phldrT="[Text]" custT="1"/>
      <dgm:spPr/>
      <dgm:t>
        <a:bodyPr/>
        <a:lstStyle/>
        <a:p>
          <a:r>
            <a:rPr lang="en-US" sz="1400" b="1"/>
            <a:t>Azure Marketplace</a:t>
          </a:r>
        </a:p>
      </dgm:t>
    </dgm:pt>
    <dgm:pt modelId="{E495324D-28C3-4975-AD9E-4FA992C7F978}" type="parTrans" cxnId="{64A5D872-E4BC-4B2F-B05B-CC0BD17F3C6C}">
      <dgm:prSet/>
      <dgm:spPr/>
      <dgm:t>
        <a:bodyPr/>
        <a:lstStyle/>
        <a:p>
          <a:endParaRPr lang="en-US"/>
        </a:p>
      </dgm:t>
    </dgm:pt>
    <dgm:pt modelId="{EBEBB2A0-F427-4211-A426-3C5DA39452B7}" type="sibTrans" cxnId="{64A5D872-E4BC-4B2F-B05B-CC0BD17F3C6C}">
      <dgm:prSet/>
      <dgm:spPr/>
      <dgm:t>
        <a:bodyPr/>
        <a:lstStyle/>
        <a:p>
          <a:endParaRPr lang="en-US"/>
        </a:p>
      </dgm:t>
    </dgm:pt>
    <dgm:pt modelId="{28582BBC-0E48-4E85-94B4-07A1790F1A86}">
      <dgm:prSet phldrT="[Text]" custT="1"/>
      <dgm:spPr/>
      <dgm:t>
        <a:bodyPr/>
        <a:lstStyle/>
        <a:p>
          <a:r>
            <a:rPr lang="en-US" sz="1100" b="1"/>
            <a:t>Windows 10 multi-session</a:t>
          </a:r>
        </a:p>
      </dgm:t>
    </dgm:pt>
    <dgm:pt modelId="{E4123979-50EF-4BDD-9111-8493A9DB5A93}" type="parTrans" cxnId="{55F5EB6C-70DF-4FB3-99CB-AF6E44EAD72C}">
      <dgm:prSet/>
      <dgm:spPr/>
      <dgm:t>
        <a:bodyPr/>
        <a:lstStyle/>
        <a:p>
          <a:endParaRPr lang="en-US"/>
        </a:p>
      </dgm:t>
    </dgm:pt>
    <dgm:pt modelId="{4573386A-6AFC-432E-9D02-202D74DB3FAB}" type="sibTrans" cxnId="{55F5EB6C-70DF-4FB3-99CB-AF6E44EAD72C}">
      <dgm:prSet/>
      <dgm:spPr/>
      <dgm:t>
        <a:bodyPr/>
        <a:lstStyle/>
        <a:p>
          <a:endParaRPr lang="en-US"/>
        </a:p>
      </dgm:t>
    </dgm:pt>
    <dgm:pt modelId="{9C089AE1-73C6-40C5-AC81-64CACDC7D065}" type="pres">
      <dgm:prSet presAssocID="{1CA812FD-2680-41DC-A9B6-CFB07C94617A}" presName="Name0" presStyleCnt="0">
        <dgm:presLayoutVars>
          <dgm:chMax val="1"/>
          <dgm:dir/>
          <dgm:animLvl val="ctr"/>
          <dgm:resizeHandles val="exact"/>
        </dgm:presLayoutVars>
      </dgm:prSet>
      <dgm:spPr/>
    </dgm:pt>
    <dgm:pt modelId="{9815C737-320B-4E62-840F-9D9639DC6EF7}" type="pres">
      <dgm:prSet presAssocID="{23E639DD-D466-4C38-AF41-658CB6EDC93C}" presName="centerShape" presStyleLbl="node0" presStyleIdx="0" presStyleCnt="1"/>
      <dgm:spPr/>
    </dgm:pt>
    <dgm:pt modelId="{7ACDDC69-A836-40F5-98D8-17C7D9599427}" type="pres">
      <dgm:prSet presAssocID="{2AFC5B00-DA35-4897-AD08-6C184420187A}" presName="parTrans" presStyleLbl="sibTrans2D1" presStyleIdx="0" presStyleCnt="14"/>
      <dgm:spPr/>
    </dgm:pt>
    <dgm:pt modelId="{AF0E9AAF-DD06-41D6-B80D-AC22B295ECCA}" type="pres">
      <dgm:prSet presAssocID="{2AFC5B00-DA35-4897-AD08-6C184420187A}" presName="connectorText" presStyleLbl="sibTrans2D1" presStyleIdx="0" presStyleCnt="14"/>
      <dgm:spPr/>
    </dgm:pt>
    <dgm:pt modelId="{FC055691-3BD7-4F0C-9FC9-B5351238B7B5}" type="pres">
      <dgm:prSet presAssocID="{5442FA24-3C81-442A-81DE-21A8CDF840CD}" presName="node" presStyleLbl="node1" presStyleIdx="0" presStyleCnt="14">
        <dgm:presLayoutVars>
          <dgm:bulletEnabled val="1"/>
        </dgm:presLayoutVars>
      </dgm:prSet>
      <dgm:spPr/>
    </dgm:pt>
    <dgm:pt modelId="{3538E2D5-57FC-4472-90A0-3B16D29A17DA}" type="pres">
      <dgm:prSet presAssocID="{3182925F-C9A7-4EAE-85C4-B35132E942D5}" presName="parTrans" presStyleLbl="sibTrans2D1" presStyleIdx="1" presStyleCnt="14"/>
      <dgm:spPr/>
    </dgm:pt>
    <dgm:pt modelId="{D873A19F-9D0A-4565-A88D-C1F0EC9761A4}" type="pres">
      <dgm:prSet presAssocID="{3182925F-C9A7-4EAE-85C4-B35132E942D5}" presName="connectorText" presStyleLbl="sibTrans2D1" presStyleIdx="1" presStyleCnt="14"/>
      <dgm:spPr/>
    </dgm:pt>
    <dgm:pt modelId="{E1DFA0A8-0817-4B66-8B4F-E3BA4C968FD9}" type="pres">
      <dgm:prSet presAssocID="{8849689E-13C9-400C-BFC9-80E7D7E859AF}" presName="node" presStyleLbl="node1" presStyleIdx="1" presStyleCnt="14">
        <dgm:presLayoutVars>
          <dgm:bulletEnabled val="1"/>
        </dgm:presLayoutVars>
      </dgm:prSet>
      <dgm:spPr/>
    </dgm:pt>
    <dgm:pt modelId="{24B67837-E465-4291-9931-E6BD664CDCA0}" type="pres">
      <dgm:prSet presAssocID="{C281EA61-87D7-47AD-A02F-BDE397D67A02}" presName="parTrans" presStyleLbl="sibTrans2D1" presStyleIdx="2" presStyleCnt="14"/>
      <dgm:spPr/>
    </dgm:pt>
    <dgm:pt modelId="{D4595BC9-A81A-4B5F-8762-30989D2A0421}" type="pres">
      <dgm:prSet presAssocID="{C281EA61-87D7-47AD-A02F-BDE397D67A02}" presName="connectorText" presStyleLbl="sibTrans2D1" presStyleIdx="2" presStyleCnt="14"/>
      <dgm:spPr/>
    </dgm:pt>
    <dgm:pt modelId="{FF2CCB0F-A920-4256-9645-B90921841B31}" type="pres">
      <dgm:prSet presAssocID="{11B92F32-159C-422F-A1C2-6A52BD551EA5}" presName="node" presStyleLbl="node1" presStyleIdx="2" presStyleCnt="14">
        <dgm:presLayoutVars>
          <dgm:bulletEnabled val="1"/>
        </dgm:presLayoutVars>
      </dgm:prSet>
      <dgm:spPr/>
    </dgm:pt>
    <dgm:pt modelId="{D11AF127-ECC1-4E62-97FC-B9D921B86E16}" type="pres">
      <dgm:prSet presAssocID="{5D6A78DD-1ABB-47FF-A7D1-6DD7A5564D7C}" presName="parTrans" presStyleLbl="sibTrans2D1" presStyleIdx="3" presStyleCnt="14"/>
      <dgm:spPr/>
    </dgm:pt>
    <dgm:pt modelId="{6D507266-CC1C-472B-99ED-C1341DE3CDE2}" type="pres">
      <dgm:prSet presAssocID="{5D6A78DD-1ABB-47FF-A7D1-6DD7A5564D7C}" presName="connectorText" presStyleLbl="sibTrans2D1" presStyleIdx="3" presStyleCnt="14"/>
      <dgm:spPr/>
    </dgm:pt>
    <dgm:pt modelId="{D520B28D-8CBC-45B2-A123-52CF0441D33E}" type="pres">
      <dgm:prSet presAssocID="{36CEBD9D-E696-4DF0-95F7-EB0679F8F405}" presName="node" presStyleLbl="node1" presStyleIdx="3" presStyleCnt="14">
        <dgm:presLayoutVars>
          <dgm:bulletEnabled val="1"/>
        </dgm:presLayoutVars>
      </dgm:prSet>
      <dgm:spPr/>
    </dgm:pt>
    <dgm:pt modelId="{B7771F1E-4393-4B26-8F65-A8AC39536A33}" type="pres">
      <dgm:prSet presAssocID="{6EF7862B-AB57-48F7-80C0-0851C441B4EB}" presName="parTrans" presStyleLbl="sibTrans2D1" presStyleIdx="4" presStyleCnt="14"/>
      <dgm:spPr/>
    </dgm:pt>
    <dgm:pt modelId="{72CE31E7-EC74-4BD9-9794-9583D5D17473}" type="pres">
      <dgm:prSet presAssocID="{6EF7862B-AB57-48F7-80C0-0851C441B4EB}" presName="connectorText" presStyleLbl="sibTrans2D1" presStyleIdx="4" presStyleCnt="14"/>
      <dgm:spPr/>
    </dgm:pt>
    <dgm:pt modelId="{71FD5965-1D65-4E38-8265-2DFFD0C1479F}" type="pres">
      <dgm:prSet presAssocID="{AEDE4F0D-1E03-4DA5-B5D8-FF89E0C9EF0D}" presName="node" presStyleLbl="node1" presStyleIdx="4" presStyleCnt="14">
        <dgm:presLayoutVars>
          <dgm:bulletEnabled val="1"/>
        </dgm:presLayoutVars>
      </dgm:prSet>
      <dgm:spPr/>
    </dgm:pt>
    <dgm:pt modelId="{40E3FF3E-3922-4D63-BDA2-CE47F95384F8}" type="pres">
      <dgm:prSet presAssocID="{5150B853-0803-4BE8-8479-ABDE4D485A9A}" presName="parTrans" presStyleLbl="sibTrans2D1" presStyleIdx="5" presStyleCnt="14"/>
      <dgm:spPr/>
    </dgm:pt>
    <dgm:pt modelId="{F2F63C28-F9FE-425D-9C21-8D9FB8890FB1}" type="pres">
      <dgm:prSet presAssocID="{5150B853-0803-4BE8-8479-ABDE4D485A9A}" presName="connectorText" presStyleLbl="sibTrans2D1" presStyleIdx="5" presStyleCnt="14"/>
      <dgm:spPr/>
    </dgm:pt>
    <dgm:pt modelId="{4E7E6E30-BA42-4815-985A-5D6B294B9503}" type="pres">
      <dgm:prSet presAssocID="{B3DDBBE5-690C-4C70-9F5D-4F249D89334B}" presName="node" presStyleLbl="node1" presStyleIdx="5" presStyleCnt="14">
        <dgm:presLayoutVars>
          <dgm:bulletEnabled val="1"/>
        </dgm:presLayoutVars>
      </dgm:prSet>
      <dgm:spPr/>
    </dgm:pt>
    <dgm:pt modelId="{F795D63A-FD52-4BA8-ABEB-22C8501D5254}" type="pres">
      <dgm:prSet presAssocID="{B4FC0E02-3E00-4FBB-905C-733163F8D064}" presName="parTrans" presStyleLbl="sibTrans2D1" presStyleIdx="6" presStyleCnt="14"/>
      <dgm:spPr/>
    </dgm:pt>
    <dgm:pt modelId="{1BAD5E85-35E3-4B18-A4AA-699096E65995}" type="pres">
      <dgm:prSet presAssocID="{B4FC0E02-3E00-4FBB-905C-733163F8D064}" presName="connectorText" presStyleLbl="sibTrans2D1" presStyleIdx="6" presStyleCnt="14"/>
      <dgm:spPr/>
    </dgm:pt>
    <dgm:pt modelId="{E85FE316-9C54-4F9F-9375-E4113DDD2448}" type="pres">
      <dgm:prSet presAssocID="{5B19A73A-C3D7-4D2E-BC2F-4525E5AF5DBC}" presName="node" presStyleLbl="node1" presStyleIdx="6" presStyleCnt="14">
        <dgm:presLayoutVars>
          <dgm:bulletEnabled val="1"/>
        </dgm:presLayoutVars>
      </dgm:prSet>
      <dgm:spPr/>
    </dgm:pt>
    <dgm:pt modelId="{21FD2A20-5D3C-40A9-9D7A-EF75C55631AF}" type="pres">
      <dgm:prSet presAssocID="{6CB20171-85C3-4311-87D9-3CFC7EBAAE14}" presName="parTrans" presStyleLbl="sibTrans2D1" presStyleIdx="7" presStyleCnt="14"/>
      <dgm:spPr/>
    </dgm:pt>
    <dgm:pt modelId="{B249DE79-3216-46FD-8A99-71884AEFB981}" type="pres">
      <dgm:prSet presAssocID="{6CB20171-85C3-4311-87D9-3CFC7EBAAE14}" presName="connectorText" presStyleLbl="sibTrans2D1" presStyleIdx="7" presStyleCnt="14"/>
      <dgm:spPr/>
    </dgm:pt>
    <dgm:pt modelId="{F387E070-272D-48D5-90BF-7B480C31B4D3}" type="pres">
      <dgm:prSet presAssocID="{2C893145-E76A-409D-B633-28D03F60A479}" presName="node" presStyleLbl="node1" presStyleIdx="7" presStyleCnt="14">
        <dgm:presLayoutVars>
          <dgm:bulletEnabled val="1"/>
        </dgm:presLayoutVars>
      </dgm:prSet>
      <dgm:spPr/>
    </dgm:pt>
    <dgm:pt modelId="{CE720FAA-6364-4065-8C16-79E177B4FEA6}" type="pres">
      <dgm:prSet presAssocID="{79E78954-EDBC-4ED5-8460-AC352C14D4B2}" presName="parTrans" presStyleLbl="sibTrans2D1" presStyleIdx="8" presStyleCnt="14"/>
      <dgm:spPr/>
    </dgm:pt>
    <dgm:pt modelId="{AB7B7BAA-3667-4152-8186-C00157DF2220}" type="pres">
      <dgm:prSet presAssocID="{79E78954-EDBC-4ED5-8460-AC352C14D4B2}" presName="connectorText" presStyleLbl="sibTrans2D1" presStyleIdx="8" presStyleCnt="14"/>
      <dgm:spPr/>
    </dgm:pt>
    <dgm:pt modelId="{6A1C1DCE-8A1C-4121-B4D4-57A326D62EA2}" type="pres">
      <dgm:prSet presAssocID="{AD8FFDAA-D740-4416-BAC2-A6BB1D2FB482}" presName="node" presStyleLbl="node1" presStyleIdx="8" presStyleCnt="14">
        <dgm:presLayoutVars>
          <dgm:bulletEnabled val="1"/>
        </dgm:presLayoutVars>
      </dgm:prSet>
      <dgm:spPr/>
    </dgm:pt>
    <dgm:pt modelId="{03EF422F-9C4E-4C2F-87E2-7F9572B98094}" type="pres">
      <dgm:prSet presAssocID="{A9E28916-F656-417C-9826-601BB34CD09D}" presName="parTrans" presStyleLbl="sibTrans2D1" presStyleIdx="9" presStyleCnt="14"/>
      <dgm:spPr/>
    </dgm:pt>
    <dgm:pt modelId="{2B0BB26C-6915-4914-A309-F8F483AC8DEB}" type="pres">
      <dgm:prSet presAssocID="{A9E28916-F656-417C-9826-601BB34CD09D}" presName="connectorText" presStyleLbl="sibTrans2D1" presStyleIdx="9" presStyleCnt="14"/>
      <dgm:spPr/>
    </dgm:pt>
    <dgm:pt modelId="{CC3D31E6-C2CD-4948-ABBB-4825E618170F}" type="pres">
      <dgm:prSet presAssocID="{A650EC02-FA76-435C-A940-2DC738B8BF5D}" presName="node" presStyleLbl="node1" presStyleIdx="9" presStyleCnt="14">
        <dgm:presLayoutVars>
          <dgm:bulletEnabled val="1"/>
        </dgm:presLayoutVars>
      </dgm:prSet>
      <dgm:spPr/>
    </dgm:pt>
    <dgm:pt modelId="{178F0230-6D8B-4809-A5ED-1F33FE57D587}" type="pres">
      <dgm:prSet presAssocID="{CBAED360-930E-4B3C-AD95-7717F31B1BD2}" presName="parTrans" presStyleLbl="sibTrans2D1" presStyleIdx="10" presStyleCnt="14"/>
      <dgm:spPr/>
    </dgm:pt>
    <dgm:pt modelId="{C8BD7EE4-BA1A-4C05-A56B-E82CA6A8C02C}" type="pres">
      <dgm:prSet presAssocID="{CBAED360-930E-4B3C-AD95-7717F31B1BD2}" presName="connectorText" presStyleLbl="sibTrans2D1" presStyleIdx="10" presStyleCnt="14"/>
      <dgm:spPr/>
    </dgm:pt>
    <dgm:pt modelId="{EE2400DC-A9C6-403E-8319-EA68183CD75E}" type="pres">
      <dgm:prSet presAssocID="{AD98ABE6-3BD1-4A4C-A117-CDFE6DF495D7}" presName="node" presStyleLbl="node1" presStyleIdx="10" presStyleCnt="14">
        <dgm:presLayoutVars>
          <dgm:bulletEnabled val="1"/>
        </dgm:presLayoutVars>
      </dgm:prSet>
      <dgm:spPr/>
    </dgm:pt>
    <dgm:pt modelId="{B574F2BB-29D7-4191-A6CD-65A2D7CE8C6C}" type="pres">
      <dgm:prSet presAssocID="{F5497F63-0EC9-4688-BD8C-B1EE749480A3}" presName="parTrans" presStyleLbl="sibTrans2D1" presStyleIdx="11" presStyleCnt="14"/>
      <dgm:spPr/>
    </dgm:pt>
    <dgm:pt modelId="{D6430443-2C61-409D-8752-B7783B4DDC9B}" type="pres">
      <dgm:prSet presAssocID="{F5497F63-0EC9-4688-BD8C-B1EE749480A3}" presName="connectorText" presStyleLbl="sibTrans2D1" presStyleIdx="11" presStyleCnt="14"/>
      <dgm:spPr/>
    </dgm:pt>
    <dgm:pt modelId="{B0B80E82-9C63-4F04-AE0A-0E3A61A08DA2}" type="pres">
      <dgm:prSet presAssocID="{386A4126-076E-44E4-9E20-73CBAFF50CCF}" presName="node" presStyleLbl="node1" presStyleIdx="11" presStyleCnt="14">
        <dgm:presLayoutVars>
          <dgm:bulletEnabled val="1"/>
        </dgm:presLayoutVars>
      </dgm:prSet>
      <dgm:spPr/>
    </dgm:pt>
    <dgm:pt modelId="{80EAA8C1-90B6-4416-B35C-6CAEE77F07D2}" type="pres">
      <dgm:prSet presAssocID="{E495324D-28C3-4975-AD9E-4FA992C7F978}" presName="parTrans" presStyleLbl="sibTrans2D1" presStyleIdx="12" presStyleCnt="14"/>
      <dgm:spPr/>
    </dgm:pt>
    <dgm:pt modelId="{9EBA5F29-849F-4B22-A23A-2C2E8B9CD5B8}" type="pres">
      <dgm:prSet presAssocID="{E495324D-28C3-4975-AD9E-4FA992C7F978}" presName="connectorText" presStyleLbl="sibTrans2D1" presStyleIdx="12" presStyleCnt="14"/>
      <dgm:spPr/>
    </dgm:pt>
    <dgm:pt modelId="{D23DF1D0-7BB1-4F36-BAB3-7405442454B7}" type="pres">
      <dgm:prSet presAssocID="{9E6E0A32-124F-4749-B9B8-82D33E78AA2F}" presName="node" presStyleLbl="node1" presStyleIdx="12" presStyleCnt="14">
        <dgm:presLayoutVars>
          <dgm:bulletEnabled val="1"/>
        </dgm:presLayoutVars>
      </dgm:prSet>
      <dgm:spPr/>
    </dgm:pt>
    <dgm:pt modelId="{37C1409F-555A-46D4-A6FE-84BC778B195D}" type="pres">
      <dgm:prSet presAssocID="{E4123979-50EF-4BDD-9111-8493A9DB5A93}" presName="parTrans" presStyleLbl="sibTrans2D1" presStyleIdx="13" presStyleCnt="14"/>
      <dgm:spPr/>
    </dgm:pt>
    <dgm:pt modelId="{9B5D4DCF-D8EA-4EF2-B2A6-DD72495C0630}" type="pres">
      <dgm:prSet presAssocID="{E4123979-50EF-4BDD-9111-8493A9DB5A93}" presName="connectorText" presStyleLbl="sibTrans2D1" presStyleIdx="13" presStyleCnt="14"/>
      <dgm:spPr/>
    </dgm:pt>
    <dgm:pt modelId="{EFECFC17-92FF-4F18-8A87-2942923689C0}" type="pres">
      <dgm:prSet presAssocID="{28582BBC-0E48-4E85-94B4-07A1790F1A86}" presName="node" presStyleLbl="node1" presStyleIdx="13" presStyleCnt="14">
        <dgm:presLayoutVars>
          <dgm:bulletEnabled val="1"/>
        </dgm:presLayoutVars>
      </dgm:prSet>
      <dgm:spPr/>
    </dgm:pt>
  </dgm:ptLst>
  <dgm:cxnLst>
    <dgm:cxn modelId="{5EE12F03-14A4-47CD-A160-00FA33D96320}" type="presOf" srcId="{11B92F32-159C-422F-A1C2-6A52BD551EA5}" destId="{FF2CCB0F-A920-4256-9645-B90921841B31}" srcOrd="0" destOrd="0" presId="urn:microsoft.com/office/officeart/2005/8/layout/radial5"/>
    <dgm:cxn modelId="{CA2CD505-5794-457B-B1EF-E349C90D5F6C}" type="presOf" srcId="{CBAED360-930E-4B3C-AD95-7717F31B1BD2}" destId="{C8BD7EE4-BA1A-4C05-A56B-E82CA6A8C02C}" srcOrd="1" destOrd="0" presId="urn:microsoft.com/office/officeart/2005/8/layout/radial5"/>
    <dgm:cxn modelId="{96716E06-0D03-4755-AC3B-A9C9BC2CC319}" srcId="{23E639DD-D466-4C38-AF41-658CB6EDC93C}" destId="{5B19A73A-C3D7-4D2E-BC2F-4525E5AF5DBC}" srcOrd="6" destOrd="0" parTransId="{B4FC0E02-3E00-4FBB-905C-733163F8D064}" sibTransId="{CBA5AE6C-D2CE-43DF-81E5-2610D267637E}"/>
    <dgm:cxn modelId="{354E2B08-2300-41D1-8E00-DF60A467AFDB}" type="presOf" srcId="{3182925F-C9A7-4EAE-85C4-B35132E942D5}" destId="{D873A19F-9D0A-4565-A88D-C1F0EC9761A4}" srcOrd="1" destOrd="0" presId="urn:microsoft.com/office/officeart/2005/8/layout/radial5"/>
    <dgm:cxn modelId="{877FA911-B055-407E-BE86-B4001C246586}" type="presOf" srcId="{5150B853-0803-4BE8-8479-ABDE4D485A9A}" destId="{F2F63C28-F9FE-425D-9C21-8D9FB8890FB1}" srcOrd="1" destOrd="0" presId="urn:microsoft.com/office/officeart/2005/8/layout/radial5"/>
    <dgm:cxn modelId="{9B7C2214-BBCA-4922-8D44-76E65027B9D6}" type="presOf" srcId="{8849689E-13C9-400C-BFC9-80E7D7E859AF}" destId="{E1DFA0A8-0817-4B66-8B4F-E3BA4C968FD9}" srcOrd="0" destOrd="0" presId="urn:microsoft.com/office/officeart/2005/8/layout/radial5"/>
    <dgm:cxn modelId="{A7AD9E16-15AC-40CE-8B49-4AACE9877595}" type="presOf" srcId="{A9E28916-F656-417C-9826-601BB34CD09D}" destId="{03EF422F-9C4E-4C2F-87E2-7F9572B98094}" srcOrd="0" destOrd="0" presId="urn:microsoft.com/office/officeart/2005/8/layout/radial5"/>
    <dgm:cxn modelId="{4D6E482F-B458-4833-A0BF-D6E60DF02F4A}" type="presOf" srcId="{5D6A78DD-1ABB-47FF-A7D1-6DD7A5564D7C}" destId="{6D507266-CC1C-472B-99ED-C1341DE3CDE2}" srcOrd="1" destOrd="0" presId="urn:microsoft.com/office/officeart/2005/8/layout/radial5"/>
    <dgm:cxn modelId="{E8763930-A1BF-467B-A681-7BF1420D2677}" srcId="{23E639DD-D466-4C38-AF41-658CB6EDC93C}" destId="{5442FA24-3C81-442A-81DE-21A8CDF840CD}" srcOrd="0" destOrd="0" parTransId="{2AFC5B00-DA35-4897-AD08-6C184420187A}" sibTransId="{CAD017DC-8F58-4356-B9E3-951E4444744D}"/>
    <dgm:cxn modelId="{8936D136-B65E-4821-8FC6-0F54583A8D29}" srcId="{23E639DD-D466-4C38-AF41-658CB6EDC93C}" destId="{2C893145-E76A-409D-B633-28D03F60A479}" srcOrd="7" destOrd="0" parTransId="{6CB20171-85C3-4311-87D9-3CFC7EBAAE14}" sibTransId="{1EF9B3F6-D99D-4EBB-A701-4B6D83B9BAB1}"/>
    <dgm:cxn modelId="{E6E2F138-70FE-46F6-B839-DB62FB3FA0BD}" srcId="{23E639DD-D466-4C38-AF41-658CB6EDC93C}" destId="{386A4126-076E-44E4-9E20-73CBAFF50CCF}" srcOrd="11" destOrd="0" parTransId="{F5497F63-0EC9-4688-BD8C-B1EE749480A3}" sibTransId="{E3507FAD-CB58-4584-80B9-A503BBC0765F}"/>
    <dgm:cxn modelId="{E90A4F3E-F4E9-4F27-85A5-15E93AF59629}" type="presOf" srcId="{1CA812FD-2680-41DC-A9B6-CFB07C94617A}" destId="{9C089AE1-73C6-40C5-AC81-64CACDC7D065}" srcOrd="0" destOrd="0" presId="urn:microsoft.com/office/officeart/2005/8/layout/radial5"/>
    <dgm:cxn modelId="{C7EF9040-C1D0-4B15-AD5C-91411B6E3D57}" type="presOf" srcId="{6EF7862B-AB57-48F7-80C0-0851C441B4EB}" destId="{72CE31E7-EC74-4BD9-9794-9583D5D17473}" srcOrd="1" destOrd="0" presId="urn:microsoft.com/office/officeart/2005/8/layout/radial5"/>
    <dgm:cxn modelId="{28940261-A9D9-4DF5-A11A-848BAAEAC009}" type="presOf" srcId="{36CEBD9D-E696-4DF0-95F7-EB0679F8F405}" destId="{D520B28D-8CBC-45B2-A123-52CF0441D33E}" srcOrd="0" destOrd="0" presId="urn:microsoft.com/office/officeart/2005/8/layout/radial5"/>
    <dgm:cxn modelId="{BC8C6F61-E450-48AF-AFAD-B679C8E62EDF}" type="presOf" srcId="{AEDE4F0D-1E03-4DA5-B5D8-FF89E0C9EF0D}" destId="{71FD5965-1D65-4E38-8265-2DFFD0C1479F}" srcOrd="0" destOrd="0" presId="urn:microsoft.com/office/officeart/2005/8/layout/radial5"/>
    <dgm:cxn modelId="{427A5E44-870F-4218-ADA6-66800F212181}" srcId="{1CA812FD-2680-41DC-A9B6-CFB07C94617A}" destId="{23E639DD-D466-4C38-AF41-658CB6EDC93C}" srcOrd="0" destOrd="0" parTransId="{17E8A47C-25C8-4078-9F5E-491D17902B94}" sibTransId="{9A065A4E-864C-4E7C-84DE-450472CC9B6D}"/>
    <dgm:cxn modelId="{9BBD4F4A-C391-434D-A0D4-125B87722FCC}" type="presOf" srcId="{79E78954-EDBC-4ED5-8460-AC352C14D4B2}" destId="{CE720FAA-6364-4065-8C16-79E177B4FEA6}" srcOrd="0" destOrd="0" presId="urn:microsoft.com/office/officeart/2005/8/layout/radial5"/>
    <dgm:cxn modelId="{55F5EB6C-70DF-4FB3-99CB-AF6E44EAD72C}" srcId="{23E639DD-D466-4C38-AF41-658CB6EDC93C}" destId="{28582BBC-0E48-4E85-94B4-07A1790F1A86}" srcOrd="13" destOrd="0" parTransId="{E4123979-50EF-4BDD-9111-8493A9DB5A93}" sibTransId="{4573386A-6AFC-432E-9D02-202D74DB3FAB}"/>
    <dgm:cxn modelId="{FCDFAA4E-1FEF-4E3C-B9D5-47BC1A1563B0}" type="presOf" srcId="{A9E28916-F656-417C-9826-601BB34CD09D}" destId="{2B0BB26C-6915-4914-A309-F8F483AC8DEB}" srcOrd="1" destOrd="0" presId="urn:microsoft.com/office/officeart/2005/8/layout/radial5"/>
    <dgm:cxn modelId="{F32AFB51-FAB7-430C-81FD-F5A73FBA5723}" type="presOf" srcId="{9E6E0A32-124F-4749-B9B8-82D33E78AA2F}" destId="{D23DF1D0-7BB1-4F36-BAB3-7405442454B7}" srcOrd="0" destOrd="0" presId="urn:microsoft.com/office/officeart/2005/8/layout/radial5"/>
    <dgm:cxn modelId="{64A5D872-E4BC-4B2F-B05B-CC0BD17F3C6C}" srcId="{23E639DD-D466-4C38-AF41-658CB6EDC93C}" destId="{9E6E0A32-124F-4749-B9B8-82D33E78AA2F}" srcOrd="12" destOrd="0" parTransId="{E495324D-28C3-4975-AD9E-4FA992C7F978}" sibTransId="{EBEBB2A0-F427-4211-A426-3C5DA39452B7}"/>
    <dgm:cxn modelId="{419FD054-D4CB-4098-9240-5CAE27086DA8}" type="presOf" srcId="{6CB20171-85C3-4311-87D9-3CFC7EBAAE14}" destId="{B249DE79-3216-46FD-8A99-71884AEFB981}" srcOrd="1" destOrd="0" presId="urn:microsoft.com/office/officeart/2005/8/layout/radial5"/>
    <dgm:cxn modelId="{4E82E175-E481-466A-A4B0-04C7C873DC4C}" type="presOf" srcId="{3182925F-C9A7-4EAE-85C4-B35132E942D5}" destId="{3538E2D5-57FC-4472-90A0-3B16D29A17DA}" srcOrd="0" destOrd="0" presId="urn:microsoft.com/office/officeart/2005/8/layout/radial5"/>
    <dgm:cxn modelId="{3CC56B56-F9FF-49A1-AECF-FB08258B98CB}" type="presOf" srcId="{2C893145-E76A-409D-B633-28D03F60A479}" destId="{F387E070-272D-48D5-90BF-7B480C31B4D3}" srcOrd="0" destOrd="0" presId="urn:microsoft.com/office/officeart/2005/8/layout/radial5"/>
    <dgm:cxn modelId="{89BFE477-D07A-4D53-B706-F215523BC276}" type="presOf" srcId="{5442FA24-3C81-442A-81DE-21A8CDF840CD}" destId="{FC055691-3BD7-4F0C-9FC9-B5351238B7B5}" srcOrd="0" destOrd="0" presId="urn:microsoft.com/office/officeart/2005/8/layout/radial5"/>
    <dgm:cxn modelId="{448C2F58-CF3A-4829-9A83-880D5993F0FA}" srcId="{23E639DD-D466-4C38-AF41-658CB6EDC93C}" destId="{11B92F32-159C-422F-A1C2-6A52BD551EA5}" srcOrd="2" destOrd="0" parTransId="{C281EA61-87D7-47AD-A02F-BDE397D67A02}" sibTransId="{FBD35606-DF05-4E31-9162-934E3ADF832F}"/>
    <dgm:cxn modelId="{EDB09D80-76E5-4F62-BF66-F6CD0AC243F6}" type="presOf" srcId="{C281EA61-87D7-47AD-A02F-BDE397D67A02}" destId="{D4595BC9-A81A-4B5F-8762-30989D2A0421}" srcOrd="1" destOrd="0" presId="urn:microsoft.com/office/officeart/2005/8/layout/radial5"/>
    <dgm:cxn modelId="{0C9A9585-95CB-424B-B8F4-C7DE72B6F968}" type="presOf" srcId="{23E639DD-D466-4C38-AF41-658CB6EDC93C}" destId="{9815C737-320B-4E62-840F-9D9639DC6EF7}" srcOrd="0" destOrd="0" presId="urn:microsoft.com/office/officeart/2005/8/layout/radial5"/>
    <dgm:cxn modelId="{AB35018A-2A51-4340-943F-A5ADBE68B037}" type="presOf" srcId="{B3DDBBE5-690C-4C70-9F5D-4F249D89334B}" destId="{4E7E6E30-BA42-4815-985A-5D6B294B9503}" srcOrd="0" destOrd="0" presId="urn:microsoft.com/office/officeart/2005/8/layout/radial5"/>
    <dgm:cxn modelId="{44A25A93-5E9D-4BCD-84E1-5663EA180B2A}" type="presOf" srcId="{E4123979-50EF-4BDD-9111-8493A9DB5A93}" destId="{9B5D4DCF-D8EA-4EF2-B2A6-DD72495C0630}" srcOrd="1" destOrd="0" presId="urn:microsoft.com/office/officeart/2005/8/layout/radial5"/>
    <dgm:cxn modelId="{95C5F39E-557E-4971-9C0A-5992E41D53DC}" type="presOf" srcId="{2AFC5B00-DA35-4897-AD08-6C184420187A}" destId="{7ACDDC69-A836-40F5-98D8-17C7D9599427}" srcOrd="0" destOrd="0" presId="urn:microsoft.com/office/officeart/2005/8/layout/radial5"/>
    <dgm:cxn modelId="{227A69A0-2355-468D-A349-20FAE88093D5}" type="presOf" srcId="{E4123979-50EF-4BDD-9111-8493A9DB5A93}" destId="{37C1409F-555A-46D4-A6FE-84BC778B195D}" srcOrd="0" destOrd="0" presId="urn:microsoft.com/office/officeart/2005/8/layout/radial5"/>
    <dgm:cxn modelId="{10758AA0-18E8-461F-86A9-C0D5F7E3AE07}" type="presOf" srcId="{5D6A78DD-1ABB-47FF-A7D1-6DD7A5564D7C}" destId="{D11AF127-ECC1-4E62-97FC-B9D921B86E16}" srcOrd="0" destOrd="0" presId="urn:microsoft.com/office/officeart/2005/8/layout/radial5"/>
    <dgm:cxn modelId="{2DD017A2-BA1C-47CB-BFC7-15D68A299C5B}" type="presOf" srcId="{E495324D-28C3-4975-AD9E-4FA992C7F978}" destId="{80EAA8C1-90B6-4416-B35C-6CAEE77F07D2}" srcOrd="0" destOrd="0" presId="urn:microsoft.com/office/officeart/2005/8/layout/radial5"/>
    <dgm:cxn modelId="{2F1165A2-DD38-4FCA-A0A6-37D4EE7797AD}" srcId="{23E639DD-D466-4C38-AF41-658CB6EDC93C}" destId="{8849689E-13C9-400C-BFC9-80E7D7E859AF}" srcOrd="1" destOrd="0" parTransId="{3182925F-C9A7-4EAE-85C4-B35132E942D5}" sibTransId="{765727D0-3177-4FFD-8E06-C0A71EE3462B}"/>
    <dgm:cxn modelId="{E8D84BA6-2955-4534-84B2-C9599204BE77}" type="presOf" srcId="{2AFC5B00-DA35-4897-AD08-6C184420187A}" destId="{AF0E9AAF-DD06-41D6-B80D-AC22B295ECCA}" srcOrd="1" destOrd="0" presId="urn:microsoft.com/office/officeart/2005/8/layout/radial5"/>
    <dgm:cxn modelId="{C64219AA-A988-451E-A32B-39188F436E0F}" srcId="{23E639DD-D466-4C38-AF41-658CB6EDC93C}" destId="{A650EC02-FA76-435C-A940-2DC738B8BF5D}" srcOrd="9" destOrd="0" parTransId="{A9E28916-F656-417C-9826-601BB34CD09D}" sibTransId="{275AC0AE-2F98-4C88-96E0-BD8A1EFB7A7E}"/>
    <dgm:cxn modelId="{91F580AD-DEE2-45D0-85E9-32C10AC0E6BC}" srcId="{23E639DD-D466-4C38-AF41-658CB6EDC93C}" destId="{AD98ABE6-3BD1-4A4C-A117-CDFE6DF495D7}" srcOrd="10" destOrd="0" parTransId="{CBAED360-930E-4B3C-AD95-7717F31B1BD2}" sibTransId="{B902E937-2B02-4D57-A0BC-31054237AE82}"/>
    <dgm:cxn modelId="{F2E5E7AE-9EF0-4CBC-B9D8-95305B308751}" type="presOf" srcId="{A650EC02-FA76-435C-A940-2DC738B8BF5D}" destId="{CC3D31E6-C2CD-4948-ABBB-4825E618170F}" srcOrd="0" destOrd="0" presId="urn:microsoft.com/office/officeart/2005/8/layout/radial5"/>
    <dgm:cxn modelId="{6D7303B2-E53C-41F9-856E-B4D89610D49D}" type="presOf" srcId="{AD8FFDAA-D740-4416-BAC2-A6BB1D2FB482}" destId="{6A1C1DCE-8A1C-4121-B4D4-57A326D62EA2}" srcOrd="0" destOrd="0" presId="urn:microsoft.com/office/officeart/2005/8/layout/radial5"/>
    <dgm:cxn modelId="{F84631B3-1FD0-49A2-BCA6-F8B86FADCE98}" type="presOf" srcId="{5150B853-0803-4BE8-8479-ABDE4D485A9A}" destId="{40E3FF3E-3922-4D63-BDA2-CE47F95384F8}" srcOrd="0" destOrd="0" presId="urn:microsoft.com/office/officeart/2005/8/layout/radial5"/>
    <dgm:cxn modelId="{27BA2DB4-8150-4B86-91A7-8D630BED5753}" type="presOf" srcId="{6CB20171-85C3-4311-87D9-3CFC7EBAAE14}" destId="{21FD2A20-5D3C-40A9-9D7A-EF75C55631AF}" srcOrd="0" destOrd="0" presId="urn:microsoft.com/office/officeart/2005/8/layout/radial5"/>
    <dgm:cxn modelId="{5F608BB6-A98B-4448-9AED-3344870F8287}" type="presOf" srcId="{5B19A73A-C3D7-4D2E-BC2F-4525E5AF5DBC}" destId="{E85FE316-9C54-4F9F-9375-E4113DDD2448}" srcOrd="0" destOrd="0" presId="urn:microsoft.com/office/officeart/2005/8/layout/radial5"/>
    <dgm:cxn modelId="{F7D0D1BD-4F69-4D36-8F11-77E2BF1EC451}" type="presOf" srcId="{C281EA61-87D7-47AD-A02F-BDE397D67A02}" destId="{24B67837-E465-4291-9931-E6BD664CDCA0}" srcOrd="0" destOrd="0" presId="urn:microsoft.com/office/officeart/2005/8/layout/radial5"/>
    <dgm:cxn modelId="{8E8B26C1-016D-4010-9134-C8164F6C1B83}" type="presOf" srcId="{28582BBC-0E48-4E85-94B4-07A1790F1A86}" destId="{EFECFC17-92FF-4F18-8A87-2942923689C0}" srcOrd="0" destOrd="0" presId="urn:microsoft.com/office/officeart/2005/8/layout/radial5"/>
    <dgm:cxn modelId="{91EBC1C2-52F0-489A-8B14-3EB0A8B20F23}" srcId="{23E639DD-D466-4C38-AF41-658CB6EDC93C}" destId="{B3DDBBE5-690C-4C70-9F5D-4F249D89334B}" srcOrd="5" destOrd="0" parTransId="{5150B853-0803-4BE8-8479-ABDE4D485A9A}" sibTransId="{7574B705-66B6-4FD9-A5DD-D2E62331C99B}"/>
    <dgm:cxn modelId="{A7F7C6C2-32BF-4B2C-8961-14309DBABCF9}" type="presOf" srcId="{F5497F63-0EC9-4688-BD8C-B1EE749480A3}" destId="{B574F2BB-29D7-4191-A6CD-65A2D7CE8C6C}" srcOrd="0" destOrd="0" presId="urn:microsoft.com/office/officeart/2005/8/layout/radial5"/>
    <dgm:cxn modelId="{5A23DAC6-326C-4C0D-86D3-D216D9BBD3DC}" type="presOf" srcId="{6EF7862B-AB57-48F7-80C0-0851C441B4EB}" destId="{B7771F1E-4393-4B26-8F65-A8AC39536A33}" srcOrd="0" destOrd="0" presId="urn:microsoft.com/office/officeart/2005/8/layout/radial5"/>
    <dgm:cxn modelId="{4E5C88CD-B3F2-4A14-9F16-D151F7CFA379}" type="presOf" srcId="{F5497F63-0EC9-4688-BD8C-B1EE749480A3}" destId="{D6430443-2C61-409D-8752-B7783B4DDC9B}" srcOrd="1" destOrd="0" presId="urn:microsoft.com/office/officeart/2005/8/layout/radial5"/>
    <dgm:cxn modelId="{30E3BAD7-9119-4696-8D79-F81EF4D3E08B}" type="presOf" srcId="{B4FC0E02-3E00-4FBB-905C-733163F8D064}" destId="{F795D63A-FD52-4BA8-ABEB-22C8501D5254}" srcOrd="0" destOrd="0" presId="urn:microsoft.com/office/officeart/2005/8/layout/radial5"/>
    <dgm:cxn modelId="{8C980EDF-B8AE-47DA-8BE4-E87BC4DA6E14}" type="presOf" srcId="{CBAED360-930E-4B3C-AD95-7717F31B1BD2}" destId="{178F0230-6D8B-4809-A5ED-1F33FE57D587}" srcOrd="0" destOrd="0" presId="urn:microsoft.com/office/officeart/2005/8/layout/radial5"/>
    <dgm:cxn modelId="{0926BDE0-45F1-4126-9413-A218F5A73E17}" srcId="{23E639DD-D466-4C38-AF41-658CB6EDC93C}" destId="{AD8FFDAA-D740-4416-BAC2-A6BB1D2FB482}" srcOrd="8" destOrd="0" parTransId="{79E78954-EDBC-4ED5-8460-AC352C14D4B2}" sibTransId="{7E486193-C796-412D-BCE4-15013C41E139}"/>
    <dgm:cxn modelId="{177E01E6-5C60-483B-9F60-2FA42C765E3E}" type="presOf" srcId="{AD98ABE6-3BD1-4A4C-A117-CDFE6DF495D7}" destId="{EE2400DC-A9C6-403E-8319-EA68183CD75E}" srcOrd="0" destOrd="0" presId="urn:microsoft.com/office/officeart/2005/8/layout/radial5"/>
    <dgm:cxn modelId="{9D0158E7-C09F-4DEB-96DA-EA909DD37ABB}" srcId="{23E639DD-D466-4C38-AF41-658CB6EDC93C}" destId="{AEDE4F0D-1E03-4DA5-B5D8-FF89E0C9EF0D}" srcOrd="4" destOrd="0" parTransId="{6EF7862B-AB57-48F7-80C0-0851C441B4EB}" sibTransId="{38C87AE8-5450-4066-83A3-718EA06F1BE1}"/>
    <dgm:cxn modelId="{002341EC-588E-4B85-A34A-00D69563F353}" type="presOf" srcId="{386A4126-076E-44E4-9E20-73CBAFF50CCF}" destId="{B0B80E82-9C63-4F04-AE0A-0E3A61A08DA2}" srcOrd="0" destOrd="0" presId="urn:microsoft.com/office/officeart/2005/8/layout/radial5"/>
    <dgm:cxn modelId="{2B3F3FF4-407D-446F-BE66-4F89C493C1E6}" type="presOf" srcId="{E495324D-28C3-4975-AD9E-4FA992C7F978}" destId="{9EBA5F29-849F-4B22-A23A-2C2E8B9CD5B8}" srcOrd="1" destOrd="0" presId="urn:microsoft.com/office/officeart/2005/8/layout/radial5"/>
    <dgm:cxn modelId="{B3D752F7-652B-44B9-BC0A-FB08F599FC0D}" type="presOf" srcId="{79E78954-EDBC-4ED5-8460-AC352C14D4B2}" destId="{AB7B7BAA-3667-4152-8186-C00157DF2220}" srcOrd="1" destOrd="0" presId="urn:microsoft.com/office/officeart/2005/8/layout/radial5"/>
    <dgm:cxn modelId="{8C56F0FA-3705-40A9-A8F2-9243F1A52546}" srcId="{23E639DD-D466-4C38-AF41-658CB6EDC93C}" destId="{36CEBD9D-E696-4DF0-95F7-EB0679F8F405}" srcOrd="3" destOrd="0" parTransId="{5D6A78DD-1ABB-47FF-A7D1-6DD7A5564D7C}" sibTransId="{956B1A6E-254E-4B1F-8F6B-FCA2409DB7E5}"/>
    <dgm:cxn modelId="{066B3AFB-E86B-4B56-8428-3D8D4F0D0D78}" type="presOf" srcId="{B4FC0E02-3E00-4FBB-905C-733163F8D064}" destId="{1BAD5E85-35E3-4B18-A4AA-699096E65995}" srcOrd="1" destOrd="0" presId="urn:microsoft.com/office/officeart/2005/8/layout/radial5"/>
    <dgm:cxn modelId="{7B83779A-CB44-4A9A-9394-3D9CBF82CEA2}" type="presParOf" srcId="{9C089AE1-73C6-40C5-AC81-64CACDC7D065}" destId="{9815C737-320B-4E62-840F-9D9639DC6EF7}" srcOrd="0" destOrd="0" presId="urn:microsoft.com/office/officeart/2005/8/layout/radial5"/>
    <dgm:cxn modelId="{AB49BB19-25BE-4B6D-853F-CD71BA72379B}" type="presParOf" srcId="{9C089AE1-73C6-40C5-AC81-64CACDC7D065}" destId="{7ACDDC69-A836-40F5-98D8-17C7D9599427}" srcOrd="1" destOrd="0" presId="urn:microsoft.com/office/officeart/2005/8/layout/radial5"/>
    <dgm:cxn modelId="{D64820F7-7B21-4A16-8AAF-40EB784E2945}" type="presParOf" srcId="{7ACDDC69-A836-40F5-98D8-17C7D9599427}" destId="{AF0E9AAF-DD06-41D6-B80D-AC22B295ECCA}" srcOrd="0" destOrd="0" presId="urn:microsoft.com/office/officeart/2005/8/layout/radial5"/>
    <dgm:cxn modelId="{32EC3DA2-0C6A-4FD0-806D-7300C885C6B7}" type="presParOf" srcId="{9C089AE1-73C6-40C5-AC81-64CACDC7D065}" destId="{FC055691-3BD7-4F0C-9FC9-B5351238B7B5}" srcOrd="2" destOrd="0" presId="urn:microsoft.com/office/officeart/2005/8/layout/radial5"/>
    <dgm:cxn modelId="{D707517D-919D-4E07-8E10-B3D254B22028}" type="presParOf" srcId="{9C089AE1-73C6-40C5-AC81-64CACDC7D065}" destId="{3538E2D5-57FC-4472-90A0-3B16D29A17DA}" srcOrd="3" destOrd="0" presId="urn:microsoft.com/office/officeart/2005/8/layout/radial5"/>
    <dgm:cxn modelId="{57BE93AC-9B90-491F-9E54-5533ABDE0A7E}" type="presParOf" srcId="{3538E2D5-57FC-4472-90A0-3B16D29A17DA}" destId="{D873A19F-9D0A-4565-A88D-C1F0EC9761A4}" srcOrd="0" destOrd="0" presId="urn:microsoft.com/office/officeart/2005/8/layout/radial5"/>
    <dgm:cxn modelId="{76D94720-2288-4784-B045-6732C1855953}" type="presParOf" srcId="{9C089AE1-73C6-40C5-AC81-64CACDC7D065}" destId="{E1DFA0A8-0817-4B66-8B4F-E3BA4C968FD9}" srcOrd="4" destOrd="0" presId="urn:microsoft.com/office/officeart/2005/8/layout/radial5"/>
    <dgm:cxn modelId="{2C2B7ACE-5AC4-481F-8870-37F1FE4BCF59}" type="presParOf" srcId="{9C089AE1-73C6-40C5-AC81-64CACDC7D065}" destId="{24B67837-E465-4291-9931-E6BD664CDCA0}" srcOrd="5" destOrd="0" presId="urn:microsoft.com/office/officeart/2005/8/layout/radial5"/>
    <dgm:cxn modelId="{96EF6BA6-6539-4370-9FCC-400FDC737F28}" type="presParOf" srcId="{24B67837-E465-4291-9931-E6BD664CDCA0}" destId="{D4595BC9-A81A-4B5F-8762-30989D2A0421}" srcOrd="0" destOrd="0" presId="urn:microsoft.com/office/officeart/2005/8/layout/radial5"/>
    <dgm:cxn modelId="{8BD9F3A9-0F9F-4B6E-951E-70B679AF9FFC}" type="presParOf" srcId="{9C089AE1-73C6-40C5-AC81-64CACDC7D065}" destId="{FF2CCB0F-A920-4256-9645-B90921841B31}" srcOrd="6" destOrd="0" presId="urn:microsoft.com/office/officeart/2005/8/layout/radial5"/>
    <dgm:cxn modelId="{C1510693-282A-4954-8692-BF7D81C62E67}" type="presParOf" srcId="{9C089AE1-73C6-40C5-AC81-64CACDC7D065}" destId="{D11AF127-ECC1-4E62-97FC-B9D921B86E16}" srcOrd="7" destOrd="0" presId="urn:microsoft.com/office/officeart/2005/8/layout/radial5"/>
    <dgm:cxn modelId="{9E556AEC-9705-4418-8135-6303CAB3259B}" type="presParOf" srcId="{D11AF127-ECC1-4E62-97FC-B9D921B86E16}" destId="{6D507266-CC1C-472B-99ED-C1341DE3CDE2}" srcOrd="0" destOrd="0" presId="urn:microsoft.com/office/officeart/2005/8/layout/radial5"/>
    <dgm:cxn modelId="{6C5EDD2F-4CC4-437A-8B51-6628C79482CE}" type="presParOf" srcId="{9C089AE1-73C6-40C5-AC81-64CACDC7D065}" destId="{D520B28D-8CBC-45B2-A123-52CF0441D33E}" srcOrd="8" destOrd="0" presId="urn:microsoft.com/office/officeart/2005/8/layout/radial5"/>
    <dgm:cxn modelId="{230D189F-830B-47D2-83AD-6CA721958D33}" type="presParOf" srcId="{9C089AE1-73C6-40C5-AC81-64CACDC7D065}" destId="{B7771F1E-4393-4B26-8F65-A8AC39536A33}" srcOrd="9" destOrd="0" presId="urn:microsoft.com/office/officeart/2005/8/layout/radial5"/>
    <dgm:cxn modelId="{DEBFF410-D82C-4DD4-9D3F-946438AF61FD}" type="presParOf" srcId="{B7771F1E-4393-4B26-8F65-A8AC39536A33}" destId="{72CE31E7-EC74-4BD9-9794-9583D5D17473}" srcOrd="0" destOrd="0" presId="urn:microsoft.com/office/officeart/2005/8/layout/radial5"/>
    <dgm:cxn modelId="{EEC2B8A4-C463-4811-8B70-EC824A0967B4}" type="presParOf" srcId="{9C089AE1-73C6-40C5-AC81-64CACDC7D065}" destId="{71FD5965-1D65-4E38-8265-2DFFD0C1479F}" srcOrd="10" destOrd="0" presId="urn:microsoft.com/office/officeart/2005/8/layout/radial5"/>
    <dgm:cxn modelId="{4A680CF8-41CA-454B-9C52-98B952AC5A27}" type="presParOf" srcId="{9C089AE1-73C6-40C5-AC81-64CACDC7D065}" destId="{40E3FF3E-3922-4D63-BDA2-CE47F95384F8}" srcOrd="11" destOrd="0" presId="urn:microsoft.com/office/officeart/2005/8/layout/radial5"/>
    <dgm:cxn modelId="{7BB5A760-E2EA-4BE1-8409-4ABA1340A87A}" type="presParOf" srcId="{40E3FF3E-3922-4D63-BDA2-CE47F95384F8}" destId="{F2F63C28-F9FE-425D-9C21-8D9FB8890FB1}" srcOrd="0" destOrd="0" presId="urn:microsoft.com/office/officeart/2005/8/layout/radial5"/>
    <dgm:cxn modelId="{8DC2C366-0935-4538-97E1-8095FD3055A5}" type="presParOf" srcId="{9C089AE1-73C6-40C5-AC81-64CACDC7D065}" destId="{4E7E6E30-BA42-4815-985A-5D6B294B9503}" srcOrd="12" destOrd="0" presId="urn:microsoft.com/office/officeart/2005/8/layout/radial5"/>
    <dgm:cxn modelId="{BDB3F6E3-F89F-47D8-AE43-CDB796FF9C32}" type="presParOf" srcId="{9C089AE1-73C6-40C5-AC81-64CACDC7D065}" destId="{F795D63A-FD52-4BA8-ABEB-22C8501D5254}" srcOrd="13" destOrd="0" presId="urn:microsoft.com/office/officeart/2005/8/layout/radial5"/>
    <dgm:cxn modelId="{052DF4BF-0FB8-460A-8368-CF3892248F7C}" type="presParOf" srcId="{F795D63A-FD52-4BA8-ABEB-22C8501D5254}" destId="{1BAD5E85-35E3-4B18-A4AA-699096E65995}" srcOrd="0" destOrd="0" presId="urn:microsoft.com/office/officeart/2005/8/layout/radial5"/>
    <dgm:cxn modelId="{ECFBA95E-D343-489F-A042-266792912F04}" type="presParOf" srcId="{9C089AE1-73C6-40C5-AC81-64CACDC7D065}" destId="{E85FE316-9C54-4F9F-9375-E4113DDD2448}" srcOrd="14" destOrd="0" presId="urn:microsoft.com/office/officeart/2005/8/layout/radial5"/>
    <dgm:cxn modelId="{48B2AE6B-EFC9-41FA-819D-B04B9642810E}" type="presParOf" srcId="{9C089AE1-73C6-40C5-AC81-64CACDC7D065}" destId="{21FD2A20-5D3C-40A9-9D7A-EF75C55631AF}" srcOrd="15" destOrd="0" presId="urn:microsoft.com/office/officeart/2005/8/layout/radial5"/>
    <dgm:cxn modelId="{CCD10A19-F77B-4563-ACAE-119CD0649EF2}" type="presParOf" srcId="{21FD2A20-5D3C-40A9-9D7A-EF75C55631AF}" destId="{B249DE79-3216-46FD-8A99-71884AEFB981}" srcOrd="0" destOrd="0" presId="urn:microsoft.com/office/officeart/2005/8/layout/radial5"/>
    <dgm:cxn modelId="{227BA978-F8C0-45A0-97B6-581E2DF57B3E}" type="presParOf" srcId="{9C089AE1-73C6-40C5-AC81-64CACDC7D065}" destId="{F387E070-272D-48D5-90BF-7B480C31B4D3}" srcOrd="16" destOrd="0" presId="urn:microsoft.com/office/officeart/2005/8/layout/radial5"/>
    <dgm:cxn modelId="{4A8E370D-DFF0-4286-A9BF-235C6CB56D33}" type="presParOf" srcId="{9C089AE1-73C6-40C5-AC81-64CACDC7D065}" destId="{CE720FAA-6364-4065-8C16-79E177B4FEA6}" srcOrd="17" destOrd="0" presId="urn:microsoft.com/office/officeart/2005/8/layout/radial5"/>
    <dgm:cxn modelId="{7597E341-BEB1-4A59-A685-D29DC71B02DF}" type="presParOf" srcId="{CE720FAA-6364-4065-8C16-79E177B4FEA6}" destId="{AB7B7BAA-3667-4152-8186-C00157DF2220}" srcOrd="0" destOrd="0" presId="urn:microsoft.com/office/officeart/2005/8/layout/radial5"/>
    <dgm:cxn modelId="{D628997F-F09A-48BC-BD4C-2F3B3667CE39}" type="presParOf" srcId="{9C089AE1-73C6-40C5-AC81-64CACDC7D065}" destId="{6A1C1DCE-8A1C-4121-B4D4-57A326D62EA2}" srcOrd="18" destOrd="0" presId="urn:microsoft.com/office/officeart/2005/8/layout/radial5"/>
    <dgm:cxn modelId="{CB3CA76C-DC4E-468F-B22D-0487F5F71409}" type="presParOf" srcId="{9C089AE1-73C6-40C5-AC81-64CACDC7D065}" destId="{03EF422F-9C4E-4C2F-87E2-7F9572B98094}" srcOrd="19" destOrd="0" presId="urn:microsoft.com/office/officeart/2005/8/layout/radial5"/>
    <dgm:cxn modelId="{DE157F80-8207-4D48-B8D9-5EF711A2652F}" type="presParOf" srcId="{03EF422F-9C4E-4C2F-87E2-7F9572B98094}" destId="{2B0BB26C-6915-4914-A309-F8F483AC8DEB}" srcOrd="0" destOrd="0" presId="urn:microsoft.com/office/officeart/2005/8/layout/radial5"/>
    <dgm:cxn modelId="{ADAA53F6-A6FF-46D9-84E1-CE994D3FDDF8}" type="presParOf" srcId="{9C089AE1-73C6-40C5-AC81-64CACDC7D065}" destId="{CC3D31E6-C2CD-4948-ABBB-4825E618170F}" srcOrd="20" destOrd="0" presId="urn:microsoft.com/office/officeart/2005/8/layout/radial5"/>
    <dgm:cxn modelId="{4F65F815-2CF0-426E-A8A1-5EDD45274BC1}" type="presParOf" srcId="{9C089AE1-73C6-40C5-AC81-64CACDC7D065}" destId="{178F0230-6D8B-4809-A5ED-1F33FE57D587}" srcOrd="21" destOrd="0" presId="urn:microsoft.com/office/officeart/2005/8/layout/radial5"/>
    <dgm:cxn modelId="{32EDBFC6-425A-455C-B9EE-61FF68C3D649}" type="presParOf" srcId="{178F0230-6D8B-4809-A5ED-1F33FE57D587}" destId="{C8BD7EE4-BA1A-4C05-A56B-E82CA6A8C02C}" srcOrd="0" destOrd="0" presId="urn:microsoft.com/office/officeart/2005/8/layout/radial5"/>
    <dgm:cxn modelId="{79E96B30-F226-4865-ADC8-4EE9DCE0C20B}" type="presParOf" srcId="{9C089AE1-73C6-40C5-AC81-64CACDC7D065}" destId="{EE2400DC-A9C6-403E-8319-EA68183CD75E}" srcOrd="22" destOrd="0" presId="urn:microsoft.com/office/officeart/2005/8/layout/radial5"/>
    <dgm:cxn modelId="{6AEF34F6-DC22-4BA0-AAB5-B3B4BA698911}" type="presParOf" srcId="{9C089AE1-73C6-40C5-AC81-64CACDC7D065}" destId="{B574F2BB-29D7-4191-A6CD-65A2D7CE8C6C}" srcOrd="23" destOrd="0" presId="urn:microsoft.com/office/officeart/2005/8/layout/radial5"/>
    <dgm:cxn modelId="{C5DB73D6-461E-47A9-A45B-62BB52B848C0}" type="presParOf" srcId="{B574F2BB-29D7-4191-A6CD-65A2D7CE8C6C}" destId="{D6430443-2C61-409D-8752-B7783B4DDC9B}" srcOrd="0" destOrd="0" presId="urn:microsoft.com/office/officeart/2005/8/layout/radial5"/>
    <dgm:cxn modelId="{CE6F6975-B1B1-4985-A72D-06F73F68D6BA}" type="presParOf" srcId="{9C089AE1-73C6-40C5-AC81-64CACDC7D065}" destId="{B0B80E82-9C63-4F04-AE0A-0E3A61A08DA2}" srcOrd="24" destOrd="0" presId="urn:microsoft.com/office/officeart/2005/8/layout/radial5"/>
    <dgm:cxn modelId="{DFC4ED90-6C19-4C21-B231-99682475109A}" type="presParOf" srcId="{9C089AE1-73C6-40C5-AC81-64CACDC7D065}" destId="{80EAA8C1-90B6-4416-B35C-6CAEE77F07D2}" srcOrd="25" destOrd="0" presId="urn:microsoft.com/office/officeart/2005/8/layout/radial5"/>
    <dgm:cxn modelId="{8B86797D-DA84-444D-910D-F27851F07E9B}" type="presParOf" srcId="{80EAA8C1-90B6-4416-B35C-6CAEE77F07D2}" destId="{9EBA5F29-849F-4B22-A23A-2C2E8B9CD5B8}" srcOrd="0" destOrd="0" presId="urn:microsoft.com/office/officeart/2005/8/layout/radial5"/>
    <dgm:cxn modelId="{A3075769-EC56-42D1-B5DB-6A6E99BEB748}" type="presParOf" srcId="{9C089AE1-73C6-40C5-AC81-64CACDC7D065}" destId="{D23DF1D0-7BB1-4F36-BAB3-7405442454B7}" srcOrd="26" destOrd="0" presId="urn:microsoft.com/office/officeart/2005/8/layout/radial5"/>
    <dgm:cxn modelId="{2DD8C7FC-F26C-4A6D-8FE8-F525F4ADF1D9}" type="presParOf" srcId="{9C089AE1-73C6-40C5-AC81-64CACDC7D065}" destId="{37C1409F-555A-46D4-A6FE-84BC778B195D}" srcOrd="27" destOrd="0" presId="urn:microsoft.com/office/officeart/2005/8/layout/radial5"/>
    <dgm:cxn modelId="{4185D5B9-E10E-4857-8F50-E4FDC3A7CC0C}" type="presParOf" srcId="{37C1409F-555A-46D4-A6FE-84BC778B195D}" destId="{9B5D4DCF-D8EA-4EF2-B2A6-DD72495C0630}" srcOrd="0" destOrd="0" presId="urn:microsoft.com/office/officeart/2005/8/layout/radial5"/>
    <dgm:cxn modelId="{C38E84AE-14CF-4ECF-B531-3D967AEAB314}" type="presParOf" srcId="{9C089AE1-73C6-40C5-AC81-64CACDC7D065}" destId="{EFECFC17-92FF-4F18-8A87-2942923689C0}" srcOrd="2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5C737-320B-4E62-840F-9D9639DC6EF7}">
      <dsp:nvSpPr>
        <dsp:cNvPr id="0" name=""/>
        <dsp:cNvSpPr/>
      </dsp:nvSpPr>
      <dsp:spPr>
        <a:xfrm>
          <a:off x="3500116" y="2171135"/>
          <a:ext cx="1393489" cy="139348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a:t>WVD</a:t>
          </a:r>
        </a:p>
      </dsp:txBody>
      <dsp:txXfrm>
        <a:off x="3704188" y="2375207"/>
        <a:ext cx="985345" cy="985345"/>
      </dsp:txXfrm>
    </dsp:sp>
    <dsp:sp modelId="{7ACDDC69-A836-40F5-98D8-17C7D9599427}">
      <dsp:nvSpPr>
        <dsp:cNvPr id="0" name=""/>
        <dsp:cNvSpPr/>
      </dsp:nvSpPr>
      <dsp:spPr>
        <a:xfrm rot="16200000">
          <a:off x="3844292" y="1288974"/>
          <a:ext cx="705137" cy="47378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15360" y="1454799"/>
        <a:ext cx="563001" cy="284272"/>
      </dsp:txXfrm>
    </dsp:sp>
    <dsp:sp modelId="{FC055691-3BD7-4F0C-9FC9-B5351238B7B5}">
      <dsp:nvSpPr>
        <dsp:cNvPr id="0" name=""/>
        <dsp:cNvSpPr/>
      </dsp:nvSpPr>
      <dsp:spPr>
        <a:xfrm>
          <a:off x="3778814" y="4593"/>
          <a:ext cx="836093" cy="8360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WVD </a:t>
          </a:r>
        </a:p>
        <a:p>
          <a:pPr marL="0" lvl="0" indent="0" algn="ctr" defTabSz="533400">
            <a:lnSpc>
              <a:spcPct val="90000"/>
            </a:lnSpc>
            <a:spcBef>
              <a:spcPct val="0"/>
            </a:spcBef>
            <a:spcAft>
              <a:spcPct val="35000"/>
            </a:spcAft>
            <a:buNone/>
          </a:pPr>
          <a:r>
            <a:rPr lang="en-US" sz="1200" b="1" kern="1200"/>
            <a:t>App Services</a:t>
          </a:r>
        </a:p>
      </dsp:txBody>
      <dsp:txXfrm>
        <a:off x="3901257" y="127036"/>
        <a:ext cx="591207" cy="591207"/>
      </dsp:txXfrm>
    </dsp:sp>
    <dsp:sp modelId="{3538E2D5-57FC-4472-90A0-3B16D29A17DA}">
      <dsp:nvSpPr>
        <dsp:cNvPr id="0" name=""/>
        <dsp:cNvSpPr/>
      </dsp:nvSpPr>
      <dsp:spPr>
        <a:xfrm rot="17742857">
          <a:off x="4426569" y="1421875"/>
          <a:ext cx="705137" cy="47378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466802" y="1580662"/>
        <a:ext cx="563001" cy="284272"/>
      </dsp:txXfrm>
    </dsp:sp>
    <dsp:sp modelId="{E1DFA0A8-0817-4B66-8B4F-E3BA4C968FD9}">
      <dsp:nvSpPr>
        <dsp:cNvPr id="0" name=""/>
        <dsp:cNvSpPr/>
      </dsp:nvSpPr>
      <dsp:spPr>
        <a:xfrm>
          <a:off x="4839764" y="246748"/>
          <a:ext cx="836093" cy="8360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Mac </a:t>
          </a:r>
          <a:br>
            <a:rPr lang="en-US" sz="1400" b="1" kern="1200"/>
          </a:br>
          <a:r>
            <a:rPr lang="en-US" sz="1400" b="1" kern="1200"/>
            <a:t>Client</a:t>
          </a:r>
        </a:p>
      </dsp:txBody>
      <dsp:txXfrm>
        <a:off x="4962207" y="369191"/>
        <a:ext cx="591207" cy="591207"/>
      </dsp:txXfrm>
    </dsp:sp>
    <dsp:sp modelId="{24B67837-E465-4291-9931-E6BD664CDCA0}">
      <dsp:nvSpPr>
        <dsp:cNvPr id="0" name=""/>
        <dsp:cNvSpPr/>
      </dsp:nvSpPr>
      <dsp:spPr>
        <a:xfrm rot="19285714">
          <a:off x="4893519" y="1794256"/>
          <a:ext cx="705137" cy="47378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909024" y="1933323"/>
        <a:ext cx="563001" cy="284272"/>
      </dsp:txXfrm>
    </dsp:sp>
    <dsp:sp modelId="{FF2CCB0F-A920-4256-9645-B90921841B31}">
      <dsp:nvSpPr>
        <dsp:cNvPr id="0" name=""/>
        <dsp:cNvSpPr/>
      </dsp:nvSpPr>
      <dsp:spPr>
        <a:xfrm>
          <a:off x="5690579" y="925251"/>
          <a:ext cx="836093" cy="83609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iOS</a:t>
          </a:r>
          <a:br>
            <a:rPr lang="en-US" sz="1400" b="1" kern="1200"/>
          </a:br>
          <a:r>
            <a:rPr lang="en-US" sz="1400" b="1" kern="1200"/>
            <a:t>Client</a:t>
          </a:r>
        </a:p>
      </dsp:txBody>
      <dsp:txXfrm>
        <a:off x="5813022" y="1047694"/>
        <a:ext cx="591207" cy="591207"/>
      </dsp:txXfrm>
    </dsp:sp>
    <dsp:sp modelId="{D11AF127-ECC1-4E62-97FC-B9D921B86E16}">
      <dsp:nvSpPr>
        <dsp:cNvPr id="0" name=""/>
        <dsp:cNvSpPr/>
      </dsp:nvSpPr>
      <dsp:spPr>
        <a:xfrm rot="20828571">
          <a:off x="5152657" y="2332361"/>
          <a:ext cx="705137" cy="47378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154439" y="2442932"/>
        <a:ext cx="563001" cy="284272"/>
      </dsp:txXfrm>
    </dsp:sp>
    <dsp:sp modelId="{D520B28D-8CBC-45B2-A123-52CF0441D33E}">
      <dsp:nvSpPr>
        <dsp:cNvPr id="0" name=""/>
        <dsp:cNvSpPr/>
      </dsp:nvSpPr>
      <dsp:spPr>
        <a:xfrm>
          <a:off x="6162746" y="1905716"/>
          <a:ext cx="836093" cy="8360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Android Client</a:t>
          </a:r>
        </a:p>
      </dsp:txBody>
      <dsp:txXfrm>
        <a:off x="6285189" y="2028159"/>
        <a:ext cx="591207" cy="591207"/>
      </dsp:txXfrm>
    </dsp:sp>
    <dsp:sp modelId="{B7771F1E-4393-4B26-8F65-A8AC39536A33}">
      <dsp:nvSpPr>
        <dsp:cNvPr id="0" name=""/>
        <dsp:cNvSpPr/>
      </dsp:nvSpPr>
      <dsp:spPr>
        <a:xfrm rot="771429">
          <a:off x="5152657" y="2929612"/>
          <a:ext cx="705137" cy="47378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154439" y="3008555"/>
        <a:ext cx="563001" cy="284272"/>
      </dsp:txXfrm>
    </dsp:sp>
    <dsp:sp modelId="{71FD5965-1D65-4E38-8265-2DFFD0C1479F}">
      <dsp:nvSpPr>
        <dsp:cNvPr id="0" name=""/>
        <dsp:cNvSpPr/>
      </dsp:nvSpPr>
      <dsp:spPr>
        <a:xfrm>
          <a:off x="6162746" y="2993950"/>
          <a:ext cx="836093" cy="83609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Linux</a:t>
          </a:r>
          <a:br>
            <a:rPr lang="en-US" sz="1400" b="1" kern="1200"/>
          </a:br>
          <a:r>
            <a:rPr lang="en-US" sz="1400" b="1" kern="1200"/>
            <a:t>Client</a:t>
          </a:r>
        </a:p>
      </dsp:txBody>
      <dsp:txXfrm>
        <a:off x="6285189" y="3116393"/>
        <a:ext cx="591207" cy="591207"/>
      </dsp:txXfrm>
    </dsp:sp>
    <dsp:sp modelId="{40E3FF3E-3922-4D63-BDA2-CE47F95384F8}">
      <dsp:nvSpPr>
        <dsp:cNvPr id="0" name=""/>
        <dsp:cNvSpPr/>
      </dsp:nvSpPr>
      <dsp:spPr>
        <a:xfrm rot="2314286">
          <a:off x="4893519" y="3467717"/>
          <a:ext cx="705137" cy="47378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909024" y="3518164"/>
        <a:ext cx="563001" cy="284272"/>
      </dsp:txXfrm>
    </dsp:sp>
    <dsp:sp modelId="{4E7E6E30-BA42-4815-985A-5D6B294B9503}">
      <dsp:nvSpPr>
        <dsp:cNvPr id="0" name=""/>
        <dsp:cNvSpPr/>
      </dsp:nvSpPr>
      <dsp:spPr>
        <a:xfrm>
          <a:off x="5690579" y="3974415"/>
          <a:ext cx="836093" cy="8360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Windows Client</a:t>
          </a:r>
        </a:p>
      </dsp:txBody>
      <dsp:txXfrm>
        <a:off x="5813022" y="4096858"/>
        <a:ext cx="591207" cy="591207"/>
      </dsp:txXfrm>
    </dsp:sp>
    <dsp:sp modelId="{F795D63A-FD52-4BA8-ABEB-22C8501D5254}">
      <dsp:nvSpPr>
        <dsp:cNvPr id="0" name=""/>
        <dsp:cNvSpPr/>
      </dsp:nvSpPr>
      <dsp:spPr>
        <a:xfrm rot="3857143">
          <a:off x="4426569" y="3840097"/>
          <a:ext cx="705137" cy="47378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4466802" y="3870824"/>
        <a:ext cx="563001" cy="284272"/>
      </dsp:txXfrm>
    </dsp:sp>
    <dsp:sp modelId="{E85FE316-9C54-4F9F-9375-E4113DDD2448}">
      <dsp:nvSpPr>
        <dsp:cNvPr id="0" name=""/>
        <dsp:cNvSpPr/>
      </dsp:nvSpPr>
      <dsp:spPr>
        <a:xfrm>
          <a:off x="4839764" y="4652917"/>
          <a:ext cx="836093" cy="8360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HTML5</a:t>
          </a:r>
          <a:br>
            <a:rPr lang="en-US" sz="1400" b="1" kern="1200"/>
          </a:br>
          <a:r>
            <a:rPr lang="en-US" sz="1400" b="1" kern="1200"/>
            <a:t>Client</a:t>
          </a:r>
        </a:p>
      </dsp:txBody>
      <dsp:txXfrm>
        <a:off x="4962207" y="4775360"/>
        <a:ext cx="591207" cy="591207"/>
      </dsp:txXfrm>
    </dsp:sp>
    <dsp:sp modelId="{21FD2A20-5D3C-40A9-9D7A-EF75C55631AF}">
      <dsp:nvSpPr>
        <dsp:cNvPr id="0" name=""/>
        <dsp:cNvSpPr/>
      </dsp:nvSpPr>
      <dsp:spPr>
        <a:xfrm rot="5400000">
          <a:off x="3844292" y="3972998"/>
          <a:ext cx="705137" cy="47378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915360" y="3996687"/>
        <a:ext cx="563001" cy="284272"/>
      </dsp:txXfrm>
    </dsp:sp>
    <dsp:sp modelId="{F387E070-272D-48D5-90BF-7B480C31B4D3}">
      <dsp:nvSpPr>
        <dsp:cNvPr id="0" name=""/>
        <dsp:cNvSpPr/>
      </dsp:nvSpPr>
      <dsp:spPr>
        <a:xfrm>
          <a:off x="3778814" y="4895072"/>
          <a:ext cx="836093" cy="83609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RD Core</a:t>
          </a:r>
          <a:br>
            <a:rPr lang="en-US" sz="1400" b="1" kern="1200"/>
          </a:br>
          <a:r>
            <a:rPr lang="en-US" sz="1400" b="1" kern="1200"/>
            <a:t>SDK</a:t>
          </a:r>
        </a:p>
      </dsp:txBody>
      <dsp:txXfrm>
        <a:off x="3901257" y="5017515"/>
        <a:ext cx="591207" cy="591207"/>
      </dsp:txXfrm>
    </dsp:sp>
    <dsp:sp modelId="{CE720FAA-6364-4065-8C16-79E177B4FEA6}">
      <dsp:nvSpPr>
        <dsp:cNvPr id="0" name=""/>
        <dsp:cNvSpPr/>
      </dsp:nvSpPr>
      <dsp:spPr>
        <a:xfrm rot="6942857">
          <a:off x="3262015" y="3840097"/>
          <a:ext cx="705137" cy="47378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363918" y="3870824"/>
        <a:ext cx="563001" cy="284272"/>
      </dsp:txXfrm>
    </dsp:sp>
    <dsp:sp modelId="{6A1C1DCE-8A1C-4121-B4D4-57A326D62EA2}">
      <dsp:nvSpPr>
        <dsp:cNvPr id="0" name=""/>
        <dsp:cNvSpPr/>
      </dsp:nvSpPr>
      <dsp:spPr>
        <a:xfrm>
          <a:off x="2717865" y="4652917"/>
          <a:ext cx="836093" cy="8360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WVD</a:t>
          </a:r>
          <a:br>
            <a:rPr lang="en-US" sz="1400" b="1" kern="1200"/>
          </a:br>
          <a:r>
            <a:rPr lang="en-US" sz="1400" b="1" kern="1200"/>
            <a:t>Agent</a:t>
          </a:r>
        </a:p>
      </dsp:txBody>
      <dsp:txXfrm>
        <a:off x="2840308" y="4775360"/>
        <a:ext cx="591207" cy="591207"/>
      </dsp:txXfrm>
    </dsp:sp>
    <dsp:sp modelId="{03EF422F-9C4E-4C2F-87E2-7F9572B98094}">
      <dsp:nvSpPr>
        <dsp:cNvPr id="0" name=""/>
        <dsp:cNvSpPr/>
      </dsp:nvSpPr>
      <dsp:spPr>
        <a:xfrm rot="8485714">
          <a:off x="2795065" y="3467717"/>
          <a:ext cx="705137" cy="47378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921696" y="3518164"/>
        <a:ext cx="563001" cy="284272"/>
      </dsp:txXfrm>
    </dsp:sp>
    <dsp:sp modelId="{CC3D31E6-C2CD-4948-ABBB-4825E618170F}">
      <dsp:nvSpPr>
        <dsp:cNvPr id="0" name=""/>
        <dsp:cNvSpPr/>
      </dsp:nvSpPr>
      <dsp:spPr>
        <a:xfrm>
          <a:off x="1867049" y="3974415"/>
          <a:ext cx="836093" cy="83609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WVD</a:t>
          </a:r>
          <a:br>
            <a:rPr lang="en-US" sz="1400" b="1" kern="1200"/>
          </a:br>
          <a:r>
            <a:rPr lang="en-US" sz="1400" b="1" kern="1200"/>
            <a:t>Stack</a:t>
          </a:r>
        </a:p>
      </dsp:txBody>
      <dsp:txXfrm>
        <a:off x="1989492" y="4096858"/>
        <a:ext cx="591207" cy="591207"/>
      </dsp:txXfrm>
    </dsp:sp>
    <dsp:sp modelId="{178F0230-6D8B-4809-A5ED-1F33FE57D587}">
      <dsp:nvSpPr>
        <dsp:cNvPr id="0" name=""/>
        <dsp:cNvSpPr/>
      </dsp:nvSpPr>
      <dsp:spPr>
        <a:xfrm rot="10028571">
          <a:off x="2535927" y="2929612"/>
          <a:ext cx="705137" cy="47378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676281" y="3008555"/>
        <a:ext cx="563001" cy="284272"/>
      </dsp:txXfrm>
    </dsp:sp>
    <dsp:sp modelId="{EE2400DC-A9C6-403E-8319-EA68183CD75E}">
      <dsp:nvSpPr>
        <dsp:cNvPr id="0" name=""/>
        <dsp:cNvSpPr/>
      </dsp:nvSpPr>
      <dsp:spPr>
        <a:xfrm>
          <a:off x="1394882" y="2993950"/>
          <a:ext cx="836093" cy="8360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err="1"/>
            <a:t>FSLogix</a:t>
          </a:r>
          <a:endParaRPr lang="en-US" sz="1400" b="1" kern="1200"/>
        </a:p>
        <a:p>
          <a:pPr marL="0" lvl="0" indent="0" algn="ctr" defTabSz="622300">
            <a:lnSpc>
              <a:spcPct val="90000"/>
            </a:lnSpc>
            <a:spcBef>
              <a:spcPct val="0"/>
            </a:spcBef>
            <a:spcAft>
              <a:spcPct val="35000"/>
            </a:spcAft>
            <a:buNone/>
          </a:pPr>
          <a:r>
            <a:rPr lang="en-US" sz="1400" b="1" kern="1200"/>
            <a:t>Agent</a:t>
          </a:r>
        </a:p>
      </dsp:txBody>
      <dsp:txXfrm>
        <a:off x="1517325" y="3116393"/>
        <a:ext cx="591207" cy="591207"/>
      </dsp:txXfrm>
    </dsp:sp>
    <dsp:sp modelId="{B574F2BB-29D7-4191-A6CD-65A2D7CE8C6C}">
      <dsp:nvSpPr>
        <dsp:cNvPr id="0" name=""/>
        <dsp:cNvSpPr/>
      </dsp:nvSpPr>
      <dsp:spPr>
        <a:xfrm rot="11571429">
          <a:off x="2535927" y="2332361"/>
          <a:ext cx="705137" cy="47378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676281" y="2442932"/>
        <a:ext cx="563001" cy="284272"/>
      </dsp:txXfrm>
    </dsp:sp>
    <dsp:sp modelId="{B0B80E82-9C63-4F04-AE0A-0E3A61A08DA2}">
      <dsp:nvSpPr>
        <dsp:cNvPr id="0" name=""/>
        <dsp:cNvSpPr/>
      </dsp:nvSpPr>
      <dsp:spPr>
        <a:xfrm>
          <a:off x="1394882" y="1905716"/>
          <a:ext cx="836093" cy="8360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err="1"/>
            <a:t>Mngmt</a:t>
          </a:r>
          <a:r>
            <a:rPr lang="en-US" sz="1400" b="1" kern="1200"/>
            <a:t> Tools</a:t>
          </a:r>
        </a:p>
      </dsp:txBody>
      <dsp:txXfrm>
        <a:off x="1517325" y="2028159"/>
        <a:ext cx="591207" cy="591207"/>
      </dsp:txXfrm>
    </dsp:sp>
    <dsp:sp modelId="{80EAA8C1-90B6-4416-B35C-6CAEE77F07D2}">
      <dsp:nvSpPr>
        <dsp:cNvPr id="0" name=""/>
        <dsp:cNvSpPr/>
      </dsp:nvSpPr>
      <dsp:spPr>
        <a:xfrm rot="13114286">
          <a:off x="2795065" y="1794256"/>
          <a:ext cx="705137" cy="47378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2921696" y="1933323"/>
        <a:ext cx="563001" cy="284272"/>
      </dsp:txXfrm>
    </dsp:sp>
    <dsp:sp modelId="{D23DF1D0-7BB1-4F36-BAB3-7405442454B7}">
      <dsp:nvSpPr>
        <dsp:cNvPr id="0" name=""/>
        <dsp:cNvSpPr/>
      </dsp:nvSpPr>
      <dsp:spPr>
        <a:xfrm>
          <a:off x="1867049" y="925251"/>
          <a:ext cx="836093" cy="83609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Azure Marketplace</a:t>
          </a:r>
        </a:p>
      </dsp:txBody>
      <dsp:txXfrm>
        <a:off x="1989492" y="1047694"/>
        <a:ext cx="591207" cy="591207"/>
      </dsp:txXfrm>
    </dsp:sp>
    <dsp:sp modelId="{37C1409F-555A-46D4-A6FE-84BC778B195D}">
      <dsp:nvSpPr>
        <dsp:cNvPr id="0" name=""/>
        <dsp:cNvSpPr/>
      </dsp:nvSpPr>
      <dsp:spPr>
        <a:xfrm rot="14657143">
          <a:off x="3262015" y="1421875"/>
          <a:ext cx="705137" cy="47378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3363918" y="1580662"/>
        <a:ext cx="563001" cy="284272"/>
      </dsp:txXfrm>
    </dsp:sp>
    <dsp:sp modelId="{EFECFC17-92FF-4F18-8A87-2942923689C0}">
      <dsp:nvSpPr>
        <dsp:cNvPr id="0" name=""/>
        <dsp:cNvSpPr/>
      </dsp:nvSpPr>
      <dsp:spPr>
        <a:xfrm>
          <a:off x="2717865" y="246748"/>
          <a:ext cx="836093" cy="8360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Windows 10 multi-session</a:t>
          </a:r>
        </a:p>
      </dsp:txBody>
      <dsp:txXfrm>
        <a:off x="2840308" y="369191"/>
        <a:ext cx="591207" cy="59120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2B9E8-AFEF-48E8-A21B-F6BC31BC1F6F}" type="datetimeFigureOut">
              <a:rPr lang="en-GB" smtClean="0"/>
              <a:t>11/05/2020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5D2E6-9BE2-47FF-863A-8EDC677A72BA}" type="slidenum">
              <a:rPr lang="en-GB" smtClean="0"/>
              <a:t>‹#›</a:t>
            </a:fld>
            <a:endParaRPr lang="en-GB"/>
          </a:p>
        </p:txBody>
      </p:sp>
    </p:spTree>
    <p:extLst>
      <p:ext uri="{BB962C8B-B14F-4D97-AF65-F5344CB8AC3E}">
        <p14:creationId xmlns:p14="http://schemas.microsoft.com/office/powerpoint/2010/main" val="2189071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pricing/details/managed-disks/"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azure.microsoft.com/en-us/pricing/details/storage/file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6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5/11/2020 9:04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95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Upcoming additional investments:  STUN / TURN Servers</a:t>
            </a:r>
          </a:p>
          <a:p>
            <a:endParaRPr lang="en-US"/>
          </a:p>
        </p:txBody>
      </p:sp>
      <p:sp>
        <p:nvSpPr>
          <p:cNvPr id="4" name="Slide Number Placeholder 3"/>
          <p:cNvSpPr>
            <a:spLocks noGrp="1"/>
          </p:cNvSpPr>
          <p:nvPr>
            <p:ph type="sldNum" sz="quarter" idx="5"/>
          </p:nvPr>
        </p:nvSpPr>
        <p:spPr/>
        <p:txBody>
          <a:bodyPr/>
          <a:lstStyle/>
          <a:p>
            <a:fld id="{06F0FAE0-3330-4A6E-8249-079CCC5CC387}" type="slidenum">
              <a:rPr lang="en-US" smtClean="0"/>
              <a:t>27</a:t>
            </a:fld>
            <a:endParaRPr lang="en-US"/>
          </a:p>
        </p:txBody>
      </p:sp>
    </p:spTree>
    <p:extLst>
      <p:ext uri="{BB962C8B-B14F-4D97-AF65-F5344CB8AC3E}">
        <p14:creationId xmlns:p14="http://schemas.microsoft.com/office/powerpoint/2010/main" val="2669600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Level set on MSIX</a:t>
            </a:r>
          </a:p>
          <a:p>
            <a:pPr rtl="0" fontAlgn="base"/>
            <a:r>
              <a:rPr lang="en-US" sz="1200" b="0" i="0" u="none" strike="noStrike" kern="1200" dirty="0">
                <a:solidFill>
                  <a:schemeClr val="tx1"/>
                </a:solidFill>
                <a:effectLst/>
                <a:latin typeface="+mn-lt"/>
                <a:ea typeface="+mn-ea"/>
                <a:cs typeface="+mn-cs"/>
              </a:rPr>
              <a:t>App Packaging is fundamental to *all* Enterprise IT​</a:t>
            </a:r>
          </a:p>
          <a:p>
            <a:pPr rtl="0" fontAlgn="base"/>
            <a:r>
              <a:rPr lang="en-US" sz="1200" b="0" i="0" u="none" strike="noStrike" kern="1200" dirty="0">
                <a:solidFill>
                  <a:schemeClr val="tx1"/>
                </a:solidFill>
                <a:effectLst/>
                <a:latin typeface="+mn-lt"/>
                <a:ea typeface="+mn-ea"/>
                <a:cs typeface="+mn-cs"/>
              </a:rPr>
              <a:t>	Designed for XP era IT lifecycle​</a:t>
            </a:r>
          </a:p>
          <a:p>
            <a:pPr rtl="0" fontAlgn="base"/>
            <a:r>
              <a:rPr lang="en-US" sz="1200" b="0" i="0" u="none" strike="noStrike" kern="1200" dirty="0">
                <a:solidFill>
                  <a:schemeClr val="tx1"/>
                </a:solidFill>
                <a:effectLst/>
                <a:latin typeface="+mn-lt"/>
                <a:ea typeface="+mn-ea"/>
                <a:cs typeface="+mn-cs"/>
              </a:rPr>
              <a:t>	Packaging is done by IT pros (or SI’s) *not* developers​</a:t>
            </a:r>
          </a:p>
          <a:p>
            <a:pPr rtl="0" fontAlgn="base"/>
            <a:r>
              <a:rPr lang="en-US" sz="1200" b="0" i="0" u="none" strike="noStrike" kern="1200" dirty="0">
                <a:solidFill>
                  <a:schemeClr val="tx1"/>
                </a:solidFill>
                <a:effectLst/>
                <a:latin typeface="+mn-lt"/>
                <a:ea typeface="+mn-ea"/>
                <a:cs typeface="+mn-cs"/>
              </a:rPr>
              <a:t>	Today packaging is either MSI or App-V​</a:t>
            </a:r>
          </a:p>
          <a:p>
            <a:pPr rtl="0" fontAlgn="base"/>
            <a:r>
              <a:rPr lang="en-US" sz="1200" b="0" i="0" u="none" strike="noStrike" kern="1200" dirty="0">
                <a:solidFill>
                  <a:schemeClr val="tx1"/>
                </a:solidFill>
                <a:effectLst/>
                <a:latin typeface="+mn-lt"/>
                <a:ea typeface="+mn-ea"/>
                <a:cs typeface="+mn-cs"/>
              </a:rPr>
              <a:t>	Applies to internal LOB &amp; 3rd party apps (repackaging)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184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 connection flow </a:t>
            </a:r>
          </a:p>
          <a:p>
            <a:endParaRPr lang="en-US" dirty="0"/>
          </a:p>
          <a:p>
            <a:r>
              <a:rPr lang="en-US" dirty="0"/>
              <a:t>Ask Chris if he wants to see the proposed publish flow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488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vs </a:t>
            </a:r>
            <a:r>
              <a:rPr lang="en-US" dirty="0" err="1"/>
              <a:t>MSIX+FSlogix</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067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74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147FEA3-73EC-4216-B170-1826BCF83486}"/>
              </a:ext>
            </a:extLst>
          </p:cNvPr>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Infrastructure cost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Storage cost only </a:t>
            </a:r>
          </a:p>
          <a:p>
            <a:pPr lvl="1"/>
            <a:endParaRPr lang="en-US" dirty="0"/>
          </a:p>
          <a:p>
            <a:pPr lvl="1"/>
            <a:r>
              <a:rPr lang="en-US" dirty="0"/>
              <a:t>Scenario 100 user 10 VMs</a:t>
            </a:r>
          </a:p>
          <a:p>
            <a:pPr lvl="1"/>
            <a:r>
              <a:rPr lang="en-US" dirty="0"/>
              <a:t>Assuming 30GB user profiles 30GB application</a:t>
            </a:r>
          </a:p>
          <a:p>
            <a:pPr lvl="1"/>
            <a:endParaRPr lang="en-US" dirty="0"/>
          </a:p>
          <a:p>
            <a:pPr lvl="1"/>
            <a:r>
              <a:rPr lang="en-US" dirty="0"/>
              <a:t>*per user apps – not all apps can be installed per machine due to ISV implementation </a:t>
            </a:r>
          </a:p>
          <a:p>
            <a:pPr lvl="1"/>
            <a:r>
              <a:rPr lang="en-US" dirty="0"/>
              <a:t>**AF standard tier is suitable for this scenario</a:t>
            </a:r>
          </a:p>
          <a:p>
            <a:pPr lvl="1"/>
            <a:r>
              <a:rPr lang="en-US" dirty="0"/>
              <a:t>With premium</a:t>
            </a:r>
          </a:p>
          <a:p>
            <a:pPr lvl="1"/>
            <a:r>
              <a:rPr lang="en-US" dirty="0"/>
              <a:t>	FSLogix		AF data cost 72*</a:t>
            </a:r>
          </a:p>
          <a:p>
            <a:pPr lvl="1"/>
            <a:r>
              <a:rPr lang="en-US" dirty="0"/>
              <a:t>	FSLogix + AppAttach	AF app cost 24*</a:t>
            </a:r>
          </a:p>
          <a:p>
            <a:pPr lvl="1"/>
            <a:endParaRPr lang="en-US" dirty="0"/>
          </a:p>
          <a:p>
            <a:pPr lvl="1"/>
            <a:r>
              <a:rPr lang="en-US" dirty="0"/>
              <a:t>Data from:</a:t>
            </a:r>
          </a:p>
          <a:p>
            <a:pPr lvl="1"/>
            <a:r>
              <a:rPr lang="en-US" dirty="0"/>
              <a:t>Azure Disks - </a:t>
            </a:r>
            <a:r>
              <a:rPr lang="en-US" dirty="0">
                <a:hlinkClick r:id="rId3"/>
              </a:rPr>
              <a:t>https://azure.microsoft.com/en-us/pricing/details/managed-disks/</a:t>
            </a:r>
            <a:endParaRPr lang="en-US" dirty="0"/>
          </a:p>
          <a:p>
            <a:pPr lvl="1"/>
            <a:r>
              <a:rPr lang="en-US" dirty="0"/>
              <a:t>Azure Files - </a:t>
            </a:r>
            <a:r>
              <a:rPr lang="en-US" dirty="0">
                <a:hlinkClick r:id="rId4"/>
              </a:rPr>
              <a:t>https://azure.microsoft.com/en-us/pricing/details/storage/files/</a:t>
            </a:r>
            <a:endParaRPr lang="en-US" dirty="0"/>
          </a:p>
          <a:p>
            <a:pPr lvl="1"/>
            <a:endParaRPr lang="en-US" dirty="0"/>
          </a:p>
          <a:p>
            <a:pPr lvl="0"/>
            <a:r>
              <a:rPr lang="en-US" sz="1200" kern="1200" dirty="0">
                <a:solidFill>
                  <a:schemeClr val="tx1"/>
                </a:solidFill>
                <a:effectLst/>
                <a:latin typeface="+mn-lt"/>
                <a:ea typeface="+mn-ea"/>
                <a:cs typeface="+mn-cs"/>
              </a:rPr>
              <a:t>	We all know the benefits of Windows 10 Multi-Session vs. dedicated, personal Windows 10.</a:t>
            </a:r>
          </a:p>
          <a:p>
            <a:pPr lvl="0"/>
            <a:r>
              <a:rPr lang="en-US" sz="1200" kern="1200" dirty="0">
                <a:solidFill>
                  <a:schemeClr val="tx1"/>
                </a:solidFill>
                <a:effectLst/>
                <a:latin typeface="+mn-lt"/>
                <a:ea typeface="+mn-ea"/>
                <a:cs typeface="+mn-cs"/>
              </a:rPr>
              <a:t>	MSIX app attach drives cost savings further. In a pay-as-you-go IaaS model, this means lower TCO to customers. In a fixed priced IaaS model, this means lower COGS to Microsoft.</a:t>
            </a:r>
          </a:p>
          <a:p>
            <a:pPr lvl="0"/>
            <a:r>
              <a:rPr lang="en-US" sz="1200" kern="1200" dirty="0">
                <a:solidFill>
                  <a:schemeClr val="tx1"/>
                </a:solidFill>
                <a:effectLst/>
                <a:latin typeface="+mn-lt"/>
                <a:ea typeface="+mn-ea"/>
                <a:cs typeface="+mn-cs"/>
              </a:rPr>
              <a:t>	MSIX app attach saves to two types of cost elements: 1) Infrastructure cost, 2) maintenance cost</a:t>
            </a:r>
          </a:p>
          <a:p>
            <a:pPr lvl="1"/>
            <a:r>
              <a:rPr lang="en-US" sz="1200" kern="1200" dirty="0">
                <a:solidFill>
                  <a:schemeClr val="tx1"/>
                </a:solidFill>
                <a:effectLst/>
                <a:latin typeface="+mn-lt"/>
                <a:ea typeface="+mn-ea"/>
                <a:cs typeface="+mn-cs"/>
              </a:rPr>
              <a:t>	As for the infrastructure cost, MSIX app attach, combined with roaming user profile, drives ~13% storage cost savings compared with Windows 10 Multi-Session without it.</a:t>
            </a:r>
          </a:p>
          <a:p>
            <a:pPr lvl="1"/>
            <a:r>
              <a:rPr lang="en-US" sz="1200" kern="1200">
                <a:solidFill>
                  <a:schemeClr val="tx1"/>
                </a:solidFill>
                <a:effectLst/>
                <a:latin typeface="+mn-lt"/>
                <a:ea typeface="+mn-ea"/>
                <a:cs typeface="+mn-cs"/>
              </a:rPr>
              <a:t>	As </a:t>
            </a:r>
            <a:r>
              <a:rPr lang="en-US" sz="1200" kern="1200" dirty="0">
                <a:solidFill>
                  <a:schemeClr val="tx1"/>
                </a:solidFill>
                <a:effectLst/>
                <a:latin typeface="+mn-lt"/>
                <a:ea typeface="+mn-ea"/>
                <a:cs typeface="+mn-cs"/>
              </a:rPr>
              <a:t>for the maintenance cost, MSIX app attach, combined with Rimo3 testing automation, drives ~35% maintenance cost savings in terms of IT admin costs.</a:t>
            </a:r>
          </a:p>
          <a:p>
            <a:pPr lvl="1"/>
            <a:endParaRPr lang="en-US" dirty="0"/>
          </a:p>
          <a:p>
            <a:endParaRPr lang="en-US" dirty="0"/>
          </a:p>
        </p:txBody>
      </p:sp>
    </p:spTree>
    <p:extLst>
      <p:ext uri="{BB962C8B-B14F-4D97-AF65-F5344CB8AC3E}">
        <p14:creationId xmlns:p14="http://schemas.microsoft.com/office/powerpoint/2010/main" val="24765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in VDI</a:t>
            </a:r>
          </a:p>
          <a:p>
            <a:r>
              <a:rPr lang="en-US" dirty="0"/>
              <a:t>**</a:t>
            </a:r>
            <a:r>
              <a:rPr lang="en-US" dirty="0" err="1"/>
              <a:t>AppV</a:t>
            </a:r>
            <a:r>
              <a:rPr lang="en-US" dirty="0"/>
              <a:t>/MSI/Exe/C2R/C1/Appx &gt;90%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822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4354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in VDI</a:t>
            </a:r>
          </a:p>
          <a:p>
            <a:r>
              <a:rPr lang="en-US" dirty="0"/>
              <a:t>**</a:t>
            </a:r>
            <a:r>
              <a:rPr lang="en-US" dirty="0" err="1"/>
              <a:t>AppV</a:t>
            </a:r>
            <a:r>
              <a:rPr lang="en-US" dirty="0"/>
              <a:t>/MSI/Exe/C2R/C1/Appx &gt;90%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427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Privacy, regulatory controls – service metadata storage location will be important</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29198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[[HEADER]]</a:t>
            </a:r>
          </a:p>
        </p:txBody>
      </p:sp>
    </p:spTree>
    <p:extLst>
      <p:ext uri="{BB962C8B-B14F-4D97-AF65-F5344CB8AC3E}">
        <p14:creationId xmlns:p14="http://schemas.microsoft.com/office/powerpoint/2010/main" val="236898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Tenant Group – V1 Preview your Tenant was placed in the “Microsoft Internal” Tenant Group.</a:t>
            </a:r>
          </a:p>
          <a:p>
            <a:r>
              <a:rPr lang="en-GB"/>
              <a:t>If you have created your own since it would be in the “Default Tenant Group”</a:t>
            </a:r>
          </a:p>
          <a:p>
            <a:endParaRPr lang="en-GB"/>
          </a:p>
          <a:p>
            <a:r>
              <a:rPr lang="en-GB"/>
              <a:t>In V2 each resource is an non-hierarchical independent ARM object and behaves as such, I.e., each resource can be in its own location, its own Resource Group. However there are some limitations to the placement enforced by the WVD management service not the Azure fabric.</a:t>
            </a:r>
          </a:p>
          <a:p>
            <a:r>
              <a:rPr lang="en-GB"/>
              <a:t>Plus you need to connect or assign the objects together where appropriate.</a:t>
            </a:r>
          </a:p>
        </p:txBody>
      </p:sp>
      <p:sp>
        <p:nvSpPr>
          <p:cNvPr id="4" name="Slide Number Placeholder 3"/>
          <p:cNvSpPr>
            <a:spLocks noGrp="1"/>
          </p:cNvSpPr>
          <p:nvPr>
            <p:ph type="sldNum" sz="quarter" idx="5"/>
          </p:nvPr>
        </p:nvSpPr>
        <p:spPr/>
        <p:txBody>
          <a:bodyPr/>
          <a:lstStyle/>
          <a:p>
            <a:fld id="{F6F5D2E6-9BE2-47FF-863A-8EDC677A72BA}" type="slidenum">
              <a:rPr lang="en-GB" smtClean="0"/>
              <a:t>9</a:t>
            </a:fld>
            <a:endParaRPr lang="en-GB"/>
          </a:p>
        </p:txBody>
      </p:sp>
    </p:spTree>
    <p:extLst>
      <p:ext uri="{BB962C8B-B14F-4D97-AF65-F5344CB8AC3E}">
        <p14:creationId xmlns:p14="http://schemas.microsoft.com/office/powerpoint/2010/main" val="4115183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Object is called through rest </a:t>
            </a:r>
            <a:r>
              <a:rPr lang="en-US" err="1"/>
              <a:t>api</a:t>
            </a:r>
            <a:r>
              <a:rPr lang="en-US"/>
              <a:t> or </a:t>
            </a:r>
            <a:r>
              <a:rPr lang="en-US" err="1"/>
              <a:t>powershell</a:t>
            </a:r>
            <a:r>
              <a:rPr lang="en-US"/>
              <a:t>. In new world information is in tables.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4AACE-3B14-450D-BD47-066018BA9D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97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44AACE-3B14-450D-BD47-066018BA9D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8088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44AACE-3B14-450D-BD47-066018BA9D9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549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The host pool creation requires a Workspace and the portal will only list Workspaces in the same region as the Host pool is being created within.</a:t>
            </a:r>
          </a:p>
        </p:txBody>
      </p:sp>
      <p:sp>
        <p:nvSpPr>
          <p:cNvPr id="4" name="Slide Number Placeholder 3"/>
          <p:cNvSpPr>
            <a:spLocks noGrp="1"/>
          </p:cNvSpPr>
          <p:nvPr>
            <p:ph type="sldNum" sz="quarter" idx="5"/>
          </p:nvPr>
        </p:nvSpPr>
        <p:spPr/>
        <p:txBody>
          <a:bodyPr/>
          <a:lstStyle/>
          <a:p>
            <a:fld id="{F6F5D2E6-9BE2-47FF-863A-8EDC677A72BA}" type="slidenum">
              <a:rPr lang="en-GB" smtClean="0"/>
              <a:t>20</a:t>
            </a:fld>
            <a:endParaRPr lang="en-GB"/>
          </a:p>
        </p:txBody>
      </p:sp>
    </p:spTree>
    <p:extLst>
      <p:ext uri="{BB962C8B-B14F-4D97-AF65-F5344CB8AC3E}">
        <p14:creationId xmlns:p14="http://schemas.microsoft.com/office/powerpoint/2010/main" val="1139167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Cleanest but will consume your credits the quickest.</a:t>
            </a:r>
          </a:p>
        </p:txBody>
      </p:sp>
      <p:sp>
        <p:nvSpPr>
          <p:cNvPr id="4" name="Slide Number Placeholder 3"/>
          <p:cNvSpPr>
            <a:spLocks noGrp="1"/>
          </p:cNvSpPr>
          <p:nvPr>
            <p:ph type="sldNum" sz="quarter" idx="5"/>
          </p:nvPr>
        </p:nvSpPr>
        <p:spPr/>
        <p:txBody>
          <a:bodyPr/>
          <a:lstStyle/>
          <a:p>
            <a:fld id="{F6F5D2E6-9BE2-47FF-863A-8EDC677A72BA}" type="slidenum">
              <a:rPr lang="en-GB" smtClean="0"/>
              <a:t>21</a:t>
            </a:fld>
            <a:endParaRPr lang="en-GB"/>
          </a:p>
        </p:txBody>
      </p:sp>
    </p:spTree>
    <p:extLst>
      <p:ext uri="{BB962C8B-B14F-4D97-AF65-F5344CB8AC3E}">
        <p14:creationId xmlns:p14="http://schemas.microsoft.com/office/powerpoint/2010/main" val="194970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219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E702-EBAF-4029-B85F-B5CF3953EF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652878-128D-4938-9388-15009ACA2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418F19-A2DE-4267-9A89-A6A700B9D927}"/>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29CF2B5D-6A40-451C-B52B-B99C998B5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296BF-891D-4E8E-8685-0F0837B9E5F4}"/>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71466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D99F-1A73-42D1-B670-E93735AB7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008DF5-199D-4A5F-A53E-F9B9160CD2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76117-909F-40CD-95BC-2D78CE30498F}"/>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207FE138-1991-4425-B1B1-603D67A84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3672D-3F73-4B25-A464-02E29C37C442}"/>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04332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ECDCAE-DCCE-4FD0-A43E-7AD6C7BB57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50F2B5-82E7-4A47-AE21-55455A9CF7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04F04-1E74-43A9-AF37-F6109E0BE81A}"/>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1EC9DAD2-23BC-4177-BE81-5DDCC8A0B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59D80-085B-4495-B6D4-21A5DDBABC39}"/>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6678579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16471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6">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20000"/>
                <a:lumOff val="8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40000"/>
                <a:lumOff val="6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988126061"/>
      </p:ext>
    </p:extLst>
  </p:cSld>
  <p:clrMapOvr>
    <a:masterClrMapping/>
  </p:clrMapOvr>
  <p:transition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957430"/>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a:solidFill>
                  <a:srgbClr val="000000"/>
                </a:solidFill>
                <a:latin typeface="+mn-lt"/>
                <a:ea typeface="+mn-ea"/>
                <a:cs typeface="+mn-cs"/>
              </a:defRPr>
            </a:lvl1pPr>
            <a:lvl2pPr marL="560241"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sz="1568"/>
            </a:lvl2pPr>
            <a:lvl3pPr marL="728314" indent="-280121">
              <a:buFont typeface="Arial" panose="020B0604020202020204" pitchFamily="34" charset="0"/>
              <a:buChar char="•"/>
              <a:defRPr sz="1568">
                <a:solidFill>
                  <a:schemeClr val="tx1"/>
                </a:solidFill>
                <a:latin typeface="+mn-lt"/>
              </a:defRPr>
            </a:lvl3pPr>
            <a:lvl4pPr marL="952410" marR="0"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sz="1372"/>
            </a:lvl4pPr>
            <a:lvl5pPr marL="1064459" indent="-168072">
              <a:buFont typeface="Arial" panose="020B0604020202020204" pitchFamily="34" charset="0"/>
              <a:buChar char="•"/>
              <a:defRPr sz="1029" b="0"/>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p:txBody>
      </p:sp>
    </p:spTree>
    <p:extLst>
      <p:ext uri="{BB962C8B-B14F-4D97-AF65-F5344CB8AC3E}">
        <p14:creationId xmlns:p14="http://schemas.microsoft.com/office/powerpoint/2010/main" val="36638441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23360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719908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A274B-B3DC-4E5D-82E4-1DB2F0AFA1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7AA021B-7C0D-4981-81D0-C42FD465A8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A09A54-8264-4BFB-AAC4-D59283789AB3}"/>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65F618B4-C8DD-4A61-BBF2-F8BF0E5C81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022FBF-379B-4E19-B754-BAFA9FB2EE1E}"/>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212566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EA08-789F-4CE6-99C7-EE6CA6C350E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11B324-D510-4809-8E3D-E4E9A0F911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85AC5E-18C5-4C2F-8BAB-E16E1043E9B1}"/>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E3546693-5E6F-4205-8DB7-5D62E56A4A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38E1AE-0AFA-4A7D-A586-65E48EEDD737}"/>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678384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CA297-1B5D-491C-AFF1-C95138D5EF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83B97A0-369D-4221-BDC6-562A6E94D0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D0F0C2-E121-4686-9368-5548D9A4DA18}"/>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2EEA7CB3-D35B-4899-A659-1E3246B952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33E307-270E-436C-8D6D-D0C6DC4661B3}"/>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202899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EFB4-5EEC-42E9-84F1-A8DF21103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8852B-2FAA-4E3D-8FB8-A8F1BB2DD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6831E-AA1D-4289-895B-F04038C03891}"/>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78780ECA-4437-4DD5-91EF-3A7AD7A6B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0FE31-2EFC-4F01-8C22-801BF7F92ED0}"/>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2459702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89EA-65FB-4109-97F1-C9F588724B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8E4BC4-B0D6-4D60-9648-4B4081B3AD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84684ED-DC1D-4D72-BA5C-440FF9BA27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D301C10-00C8-47B7-AA8E-A96C367A137C}"/>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6" name="Footer Placeholder 5">
            <a:extLst>
              <a:ext uri="{FF2B5EF4-FFF2-40B4-BE49-F238E27FC236}">
                <a16:creationId xmlns:a16="http://schemas.microsoft.com/office/drawing/2014/main" id="{88EEA18A-E897-4E17-B58F-CB205C7B0A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EDB34C-2B63-4FB9-9351-AA30C8326F2D}"/>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2226365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DD77-F513-4D82-94C5-2E5F7C33AE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36CB3A5-701B-4DF2-A5F4-318A53E1DB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B0108E-839D-46C3-943F-B109E600A3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E6B0C4-DF29-42C0-8CEC-4E4B4BF10F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C6E252-2777-4101-B377-974D5FD8C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BB2B7D4-236E-4AF7-8FB7-B6908E967039}"/>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8" name="Footer Placeholder 7">
            <a:extLst>
              <a:ext uri="{FF2B5EF4-FFF2-40B4-BE49-F238E27FC236}">
                <a16:creationId xmlns:a16="http://schemas.microsoft.com/office/drawing/2014/main" id="{E5B8A18E-241E-407E-8D45-5C8EC6B1616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BF4947D-868F-4856-A849-CEDF3DCB9C3B}"/>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907620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95F0-DCAF-4A59-8102-C896B0C3C29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9A065CA-7074-46BB-BB9D-B699FB1179AB}"/>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4" name="Footer Placeholder 3">
            <a:extLst>
              <a:ext uri="{FF2B5EF4-FFF2-40B4-BE49-F238E27FC236}">
                <a16:creationId xmlns:a16="http://schemas.microsoft.com/office/drawing/2014/main" id="{DC348193-FAA7-44A1-9A65-0A65A5A65D9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F3F8F3D-1A65-4053-9FF9-8DF702C16104}"/>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594879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6EAF42-196E-4D52-B7DF-812CDB944744}"/>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3" name="Footer Placeholder 2">
            <a:extLst>
              <a:ext uri="{FF2B5EF4-FFF2-40B4-BE49-F238E27FC236}">
                <a16:creationId xmlns:a16="http://schemas.microsoft.com/office/drawing/2014/main" id="{AD5D4C8B-7797-4471-960B-649795784F1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0C21A32-8FC4-4909-BE19-D257F6A432A7}"/>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36204228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70FD-6C09-46CE-B330-9A5A1A6467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54EA3C7-D6EB-4C86-81EF-2CC2267724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EC0D420-C248-4643-8CE8-465980055B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EDEE82-FD7D-4CCC-99C9-C6AED355FD44}"/>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6" name="Footer Placeholder 5">
            <a:extLst>
              <a:ext uri="{FF2B5EF4-FFF2-40B4-BE49-F238E27FC236}">
                <a16:creationId xmlns:a16="http://schemas.microsoft.com/office/drawing/2014/main" id="{CE0EFDF3-77FE-462B-8E64-3FD7D54533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00428E0-7129-4C74-8EEB-8049999A110F}"/>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273902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9789-A302-445C-B0A9-3AC606D93E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5EDB6BE-4F62-4F45-9252-E2FF336B4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2AF26A-402C-4474-A6EF-2AE88C8BB5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289F4-71FC-4931-88E6-BF73DCCD5D6B}"/>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6" name="Footer Placeholder 5">
            <a:extLst>
              <a:ext uri="{FF2B5EF4-FFF2-40B4-BE49-F238E27FC236}">
                <a16:creationId xmlns:a16="http://schemas.microsoft.com/office/drawing/2014/main" id="{6BE979ED-BDF8-41CC-ACAA-6FD11203856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8785915-C985-4BFF-8052-1E9920348531}"/>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12750388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EED3-FACF-47B0-B718-F3B106FE36D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3172B6-AD9A-4EC2-8B71-B6BF59D65B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BC8CCB-E167-4487-ADDD-9A1D3BA561E1}"/>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421B895C-272C-4976-B115-AECF3CBBAE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504732-46A2-4955-A8BF-21B670416870}"/>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5512293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F8601C-71E5-4BE4-BA60-2140685E5C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06AC49-617E-4E57-92A7-AD5AF2EF44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6E8F714-7B5C-4BA5-BD4A-6A4240DB3476}"/>
              </a:ext>
            </a:extLst>
          </p:cNvPr>
          <p:cNvSpPr>
            <a:spLocks noGrp="1"/>
          </p:cNvSpPr>
          <p:nvPr>
            <p:ph type="dt" sz="half" idx="10"/>
          </p:nvPr>
        </p:nvSpPr>
        <p:spPr/>
        <p:txBody>
          <a:body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F8B7A159-6C8B-4062-B35B-57B5EF2267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9F8D84-6206-42DB-BA09-6F44A6D4C465}"/>
              </a:ext>
            </a:extLst>
          </p:cNvPr>
          <p:cNvSpPr>
            <a:spLocks noGrp="1"/>
          </p:cNvSpPr>
          <p:nvPr>
            <p:ph type="sldNum" sz="quarter" idx="12"/>
          </p:nvPr>
        </p:nvSpPr>
        <p:spPr/>
        <p:txBody>
          <a:bodyPr/>
          <a:lstStyle/>
          <a:p>
            <a:fld id="{71DC5057-9E2B-461F-81E0-41B92B89582B}" type="slidenum">
              <a:rPr lang="en-GB" smtClean="0"/>
              <a:t>‹#›</a:t>
            </a:fld>
            <a:endParaRPr lang="en-GB"/>
          </a:p>
        </p:txBody>
      </p:sp>
    </p:spTree>
    <p:extLst>
      <p:ext uri="{BB962C8B-B14F-4D97-AF65-F5344CB8AC3E}">
        <p14:creationId xmlns:p14="http://schemas.microsoft.com/office/powerpoint/2010/main" val="815506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957430"/>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a:solidFill>
                  <a:srgbClr val="000000"/>
                </a:solidFill>
                <a:latin typeface="+mn-lt"/>
                <a:ea typeface="+mn-ea"/>
                <a:cs typeface="+mn-cs"/>
              </a:defRPr>
            </a:lvl1pPr>
            <a:lvl2pPr marL="560241"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sz="1568"/>
            </a:lvl2pPr>
            <a:lvl3pPr marL="728314" indent="-280121">
              <a:buFont typeface="Arial" panose="020B0604020202020204" pitchFamily="34" charset="0"/>
              <a:buChar char="•"/>
              <a:defRPr sz="1568">
                <a:solidFill>
                  <a:schemeClr val="tx1"/>
                </a:solidFill>
                <a:latin typeface="+mn-lt"/>
              </a:defRPr>
            </a:lvl3pPr>
            <a:lvl4pPr marL="952410" marR="0"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sz="1372"/>
            </a:lvl4pPr>
            <a:lvl5pPr marL="1064459" indent="-168072">
              <a:buFont typeface="Arial" panose="020B0604020202020204" pitchFamily="34" charset="0"/>
              <a:buChar char="•"/>
              <a:defRPr sz="1029" b="0"/>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t>Sub-bullet Segoe UI Regular 14</a:t>
            </a:r>
          </a:p>
          <a:p>
            <a:pPr marL="952410" marR="0" lvl="3" indent="-280121"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a:t>Sub-bullet Segoe UI Regular 14</a:t>
            </a:r>
          </a:p>
        </p:txBody>
      </p:sp>
    </p:spTree>
    <p:extLst>
      <p:ext uri="{BB962C8B-B14F-4D97-AF65-F5344CB8AC3E}">
        <p14:creationId xmlns:p14="http://schemas.microsoft.com/office/powerpoint/2010/main" val="32278613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2136916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412E-5C07-4402-A367-7E755D32EC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3BAD3E-9538-4B9B-A98C-7207F4DAA0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C1FFAD-FC77-4A91-8382-882B842D3A22}"/>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1331A7F4-8E7F-48FA-84A3-5210C076C8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DEC34-CE40-4530-BA82-65644D198726}"/>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1474533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BEBEA"/>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77092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2549517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988506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14678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337317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63186764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4322498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86689682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973694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9134135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4B53-6484-4A64-B59A-6D6AF9D6C7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E7781E-4856-4826-B101-D3515607A0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581978-9CDA-45E8-9674-B9FEB3D8AF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BEF89E-40A0-42CF-B82E-31B27A57A210}"/>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6" name="Footer Placeholder 5">
            <a:extLst>
              <a:ext uri="{FF2B5EF4-FFF2-40B4-BE49-F238E27FC236}">
                <a16:creationId xmlns:a16="http://schemas.microsoft.com/office/drawing/2014/main" id="{B04D4640-C929-4ED1-84AB-5A0718B74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977A2-5287-4547-9943-A2FE16E5951E}"/>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36317170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7341653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5283551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308970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6089145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892822"/>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560241" indent="-336145">
              <a:buFont typeface="Arial" panose="020B0604020202020204" pitchFamily="34" charset="0"/>
              <a:buChar char="•"/>
              <a:defRPr sz="1568"/>
            </a:lvl2pPr>
            <a:lvl3pPr marL="728314" indent="-280121">
              <a:buFont typeface="Arial" panose="020B0604020202020204" pitchFamily="34" charset="0"/>
              <a:buChar char="•"/>
              <a:defRPr lang="en-US" sz="1568" smtClean="0">
                <a:solidFill>
                  <a:schemeClr val="tx1"/>
                </a:solidFill>
                <a:latin typeface="+mn-lt"/>
              </a:defRPr>
            </a:lvl3pPr>
            <a:lvl4pPr marL="952410" indent="-280121">
              <a:buFont typeface="Arial" panose="020B0604020202020204" pitchFamily="34" charset="0"/>
              <a:buChar char="•"/>
              <a:defRPr/>
            </a:lvl4pPr>
            <a:lvl5pPr marL="1064459" indent="-168072">
              <a:buFont typeface="Arial" panose="020B0604020202020204" pitchFamily="34" charset="0"/>
              <a:buChar char="•"/>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solidFill>
                  <a:schemeClr val="tx1"/>
                </a:solidFill>
                <a:latin typeface="+mn-lt"/>
              </a:rPr>
              <a:t>Sub-bullet Segoe UI Regular 14</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solidFill>
                  <a:schemeClr val="tx1"/>
                </a:solidFill>
                <a:latin typeface="+mn-lt"/>
              </a:rPr>
              <a:t>Sub-bullet Segoe UI Regular 14</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2"/>
            <a:r>
              <a:rPr lang="en-US"/>
              <a:t>Sub-bullet Segoe UI Regular 16</a:t>
            </a:r>
          </a:p>
          <a:p>
            <a:pPr lvl="3"/>
            <a:r>
              <a:rPr lang="en-US">
                <a:solidFill>
                  <a:schemeClr val="tx1"/>
                </a:solidFill>
                <a:latin typeface="+mn-lt"/>
              </a:rPr>
              <a:t>Sub-bullet Segoe UI Regular 14</a:t>
            </a:r>
            <a:endParaRPr lang="en-US"/>
          </a:p>
          <a:p>
            <a:pPr lvl="0"/>
            <a:endParaRPr lang="en-US"/>
          </a:p>
        </p:txBody>
      </p:sp>
    </p:spTree>
    <p:extLst>
      <p:ext uri="{BB962C8B-B14F-4D97-AF65-F5344CB8AC3E}">
        <p14:creationId xmlns:p14="http://schemas.microsoft.com/office/powerpoint/2010/main" val="417639854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8882143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45318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7961957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882124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8930798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9ABC-3F03-4E54-A07A-F2FD143694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686BC0-1BDE-4471-8E8E-F57FEFC89A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0EE5A-E663-4CD9-8B5C-B16EA3C238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276668-3493-4B63-9BA3-AFBF2CB1A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B72267-40A1-40CC-94C6-257582F099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C69F72-3373-440C-8586-BA9E8987234C}"/>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8" name="Footer Placeholder 7">
            <a:extLst>
              <a:ext uri="{FF2B5EF4-FFF2-40B4-BE49-F238E27FC236}">
                <a16:creationId xmlns:a16="http://schemas.microsoft.com/office/drawing/2014/main" id="{AF42D2BC-0F4E-48A4-9056-8A4D9AF27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85F86B-BCE8-4E3D-B3C9-A3EDD999C61A}"/>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6891928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EBEAEB"/>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890614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78829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70594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105736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37199885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6895405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0308744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1916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310452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769005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DB458-98E9-44BA-9FA9-4C81CE8679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675B2F-2773-48C3-BB62-19490E72477D}"/>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4" name="Footer Placeholder 3">
            <a:extLst>
              <a:ext uri="{FF2B5EF4-FFF2-40B4-BE49-F238E27FC236}">
                <a16:creationId xmlns:a16="http://schemas.microsoft.com/office/drawing/2014/main" id="{3749E3B3-2871-4C30-816C-B711AC7A82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1538A3-EA4E-42AC-9820-CE67EE21E314}"/>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39174179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0771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7B97-8BA1-45BC-88C6-BB8B812EA5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2F6A8A-9D69-4E19-9CE1-B0CD4F1678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B13AC-E55C-49B3-A3F0-CEA1B0D46FD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B0DB56C-FE1C-4C4D-B74D-A9F2D388E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B7F57-2F0A-49B1-9994-95693AD3BDC0}"/>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16566005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729EA-C6B9-4EF7-8DFF-647A7AA892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20D80D-B8FF-49BF-B349-830921686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5583DA-04EC-4292-8C8D-DD03C6CD95A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E1AC671-1C9D-4911-AA99-A420F12D1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70426-FB52-47C4-810A-1A9B4F2BC33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25910551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9ECE-B0F4-4091-9BC3-CB9E297AF3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D348DB-DF6C-4383-BD39-35CDD30BAA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C875BE-4BA4-4BB0-8E7A-BCDFA05D04B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3574C77-4856-40AC-9610-31438F7458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83433-EA00-42A6-85CD-96F6EBBA577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7058808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99E7-AC91-409D-AC13-7C9E171C1D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560F8C-6102-44DC-939D-6CB0B3123C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4C619D-550E-41C3-AD17-2E96B7BA5E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18EA94-8CF5-48DD-8A33-38B25072040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48BE031-BCF9-4396-AFF0-954BC876F5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13E77-5C38-4295-8C56-584371E568BD}"/>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215045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87CC-EB99-4FAC-BE53-D0998F01D1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67C566-7CA3-404F-9614-209D8C4460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1433CD-0553-419A-9B10-9014C7EA16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4DE663-63D2-4CD9-BCFA-9D7B1957B5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46F675-E27D-434C-A758-D7AD754FEF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9AE3AD-B11A-4DBE-8A87-504271E2590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C6BDA76-210C-47F3-975E-3922E8C660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4261A3-B337-437F-8123-EF56D9561AE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2653996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0C94-5893-428F-9CFB-80D113886C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DF764-2AAC-4FFC-84B9-5993A709390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2D539E4-9D17-4BBF-B9ED-48853F4BB0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78DC5C-27DA-4A97-9CD7-1A258FB8E7A2}"/>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22874503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DFDE9B-C067-4655-AC99-F9402255194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0D621DC-E0AD-411B-817B-30C6CCB11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618E62-2920-45EC-84CB-2C831ACFD463}"/>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7084651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4F27-9A9A-48EC-A625-B50098707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BE6B39-00E2-45AC-9A0F-60EB5C155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37EF7D-E91F-4D19-A422-67DD3E4249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3917F0-077F-48E2-982D-2445377608B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213DA84-0B05-4944-8282-7AD27EDAAA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FD64A5-0DC0-4209-B1B2-5444E675FE38}"/>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0829022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9B90F-9F55-4182-BFA8-6B535FD5F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94C9DB-B69A-4B76-A017-AA12FDC8DD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AACE43-9AB2-44BF-A7E2-36753ADEC8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68900-6CAB-4C6C-A25B-ABF9EFD5C9F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6089E60-1DDD-4712-B14C-5DE5361636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9FE3A8-5835-4FF0-B733-E94B96CBE85B}"/>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3863823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103DA1-3C6B-44DF-A0F7-E42B085BE8C7}"/>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3" name="Footer Placeholder 2">
            <a:extLst>
              <a:ext uri="{FF2B5EF4-FFF2-40B4-BE49-F238E27FC236}">
                <a16:creationId xmlns:a16="http://schemas.microsoft.com/office/drawing/2014/main" id="{6F9CE192-4ED3-4D98-A354-4025D06480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B0EC0E-6636-4550-9A94-274F29649229}"/>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4140395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9B4F-F104-4402-830E-76342C422C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BD497A-1024-41A6-8802-0203A0B1B9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96088-B1D2-4796-A586-7CA7E86DA2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7244CEA-2A5D-4271-9156-65BDA80FCB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88B2E-8064-4FE9-8E05-BF61D40DBEB5}"/>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8644709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CF0034-257E-4376-8CC5-2DB7F2CA6F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44E159-6AD2-4279-9F01-E2A24A7F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E4B2D2-EF50-4503-A6C3-D8840ECEC19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7F4BC8-FE57-4464-BD5E-154CF33B9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2862A-3A45-4F4F-9389-96E5B027431E}"/>
              </a:ext>
            </a:extLst>
          </p:cNvPr>
          <p:cNvSpPr>
            <a:spLocks noGrp="1"/>
          </p:cNvSpPr>
          <p:nvPr>
            <p:ph type="sldNum" sz="quarter" idx="12"/>
          </p:nvPr>
        </p:nvSpPr>
        <p:spPr/>
        <p:txBody>
          <a:bodyPr/>
          <a:lstStyle/>
          <a:p>
            <a:fld id="{1022E4E4-5D38-4513-9567-61EECAF74355}" type="slidenum">
              <a:rPr lang="en-US" smtClean="0"/>
              <a:t>‹#›</a:t>
            </a:fld>
            <a:endParaRPr lang="en-US"/>
          </a:p>
        </p:txBody>
      </p:sp>
    </p:spTree>
    <p:extLst>
      <p:ext uri="{BB962C8B-B14F-4D97-AF65-F5344CB8AC3E}">
        <p14:creationId xmlns:p14="http://schemas.microsoft.com/office/powerpoint/2010/main" val="7689034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descr="A picture containing table, sitting, food, cake&#10;&#10;Description automatically generated">
            <a:extLst>
              <a:ext uri="{FF2B5EF4-FFF2-40B4-BE49-F238E27FC236}">
                <a16:creationId xmlns:a16="http://schemas.microsoft.com/office/drawing/2014/main" id="{C7577624-D2F7-41D8-B74F-B06F7135C8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374" r="249" b="10481"/>
          <a:stretch/>
        </p:blipFill>
        <p:spPr>
          <a:xfrm>
            <a:off x="0" y="0"/>
            <a:ext cx="12192000" cy="6858000"/>
          </a:xfrm>
          <a:prstGeom prst="rect">
            <a:avLst/>
          </a:prstGeom>
          <a:solidFill>
            <a:schemeClr val="bg1"/>
          </a:solidFill>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6427" y="3025088"/>
            <a:ext cx="9401560" cy="1813702"/>
          </a:xfrm>
          <a:solidFill>
            <a:schemeClr val="bg1">
              <a:alpha val="30000"/>
            </a:schemeClr>
          </a:solidFill>
        </p:spPr>
        <p:txBody>
          <a:bodyPr lIns="0" tIns="0" rIns="0" bIns="182880" anchor="b" anchorCtr="0"/>
          <a:lstStyle>
            <a:lvl1pPr>
              <a:defRPr sz="5293" strike="noStrike" spc="-147" baseline="0">
                <a:solidFill>
                  <a:schemeClr val="tx1"/>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solidFill>
            <a:schemeClr val="bg1">
              <a:alpha val="10000"/>
            </a:schemeClr>
          </a:solid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2626384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1088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quare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355359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938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sp>
        <p:nvSpPr>
          <p:cNvPr id="6" name="Title 5"/>
          <p:cNvSpPr>
            <a:spLocks noGrp="1"/>
          </p:cNvSpPr>
          <p:nvPr>
            <p:ph type="title"/>
          </p:nvPr>
        </p:nvSpPr>
        <p:spPr>
          <a:xfrm>
            <a:off x="455995" y="432710"/>
            <a:ext cx="11287792" cy="407388"/>
          </a:xfrm>
        </p:spPr>
        <p:txBody>
          <a:bodyPr wrap="square" lIns="0" tIns="0" rIns="0" bIns="0">
            <a:spAutoFit/>
          </a:bodyPr>
          <a:lstStyle>
            <a:lvl1pPr>
              <a:defRPr sz="2941" spc="-108" baseline="0">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101626857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09220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Title Text Style</a:t>
            </a:r>
          </a:p>
        </p:txBody>
      </p:sp>
      <p:sp>
        <p:nvSpPr>
          <p:cNvPr id="4" name="Content Placeholder 3"/>
          <p:cNvSpPr>
            <a:spLocks noGrp="1"/>
          </p:cNvSpPr>
          <p:nvPr>
            <p:ph sz="quarter" idx="10" hasCustomPrompt="1"/>
          </p:nvPr>
        </p:nvSpPr>
        <p:spPr>
          <a:xfrm>
            <a:off x="269240" y="1189177"/>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21649981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04806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9146B-5101-49F6-AFD5-E6E278668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B25CDA-248C-489D-8F71-A210565E7C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395C80-98B8-4BDD-A2DA-8DD849CFCD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6A3DDC-3A3A-4883-8704-77FA627BBAD1}"/>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6" name="Footer Placeholder 5">
            <a:extLst>
              <a:ext uri="{FF2B5EF4-FFF2-40B4-BE49-F238E27FC236}">
                <a16:creationId xmlns:a16="http://schemas.microsoft.com/office/drawing/2014/main" id="{13D650A4-8D03-4589-B500-7354AC487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0C846-1F48-4A88-A0EC-13460ED417DE}"/>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12619287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16922391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7D13-0F5D-4173-B542-EC633C4A19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878797-0450-444D-9721-A3CC812F84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ED3036-BD2A-4DF2-921E-B43279B1F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C44063-8748-421D-9BC9-C494A8967876}"/>
              </a:ext>
            </a:extLst>
          </p:cNvPr>
          <p:cNvSpPr>
            <a:spLocks noGrp="1"/>
          </p:cNvSpPr>
          <p:nvPr>
            <p:ph type="dt" sz="half" idx="10"/>
          </p:nvPr>
        </p:nvSpPr>
        <p:spPr/>
        <p:txBody>
          <a:bodyPr/>
          <a:lstStyle/>
          <a:p>
            <a:fld id="{F265BC2D-9AA2-49D5-99D7-CC03DC97526B}" type="datetimeFigureOut">
              <a:rPr lang="en-US" smtClean="0"/>
              <a:t>5/11/2020</a:t>
            </a:fld>
            <a:endParaRPr lang="en-US"/>
          </a:p>
        </p:txBody>
      </p:sp>
      <p:sp>
        <p:nvSpPr>
          <p:cNvPr id="6" name="Footer Placeholder 5">
            <a:extLst>
              <a:ext uri="{FF2B5EF4-FFF2-40B4-BE49-F238E27FC236}">
                <a16:creationId xmlns:a16="http://schemas.microsoft.com/office/drawing/2014/main" id="{9E55D531-6F22-4728-BFA4-3AB8423523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C84C6-62BC-4E20-BE3F-FC95F3F5332B}"/>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216332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image" Target="../media/image5.png"/><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B2831C-68C3-4E57-8729-DDE3125CC5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A5F7E0-FD6F-45F0-8A41-2E22CE797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164E1-4B1D-482E-8706-B2BBE58DF2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5BC2D-9AA2-49D5-99D7-CC03DC97526B}" type="datetimeFigureOut">
              <a:rPr lang="en-US" smtClean="0"/>
              <a:t>5/11/2020</a:t>
            </a:fld>
            <a:endParaRPr lang="en-US"/>
          </a:p>
        </p:txBody>
      </p:sp>
      <p:sp>
        <p:nvSpPr>
          <p:cNvPr id="5" name="Footer Placeholder 4">
            <a:extLst>
              <a:ext uri="{FF2B5EF4-FFF2-40B4-BE49-F238E27FC236}">
                <a16:creationId xmlns:a16="http://schemas.microsoft.com/office/drawing/2014/main" id="{3386E139-8593-4787-A8B2-609E6B9F5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369F2F-314F-42FE-9A55-CB3F009B5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ED4F4B-52C9-4F80-A050-F4C87ACA2B0E}" type="slidenum">
              <a:rPr lang="en-US" smtClean="0"/>
              <a:t>‹#›</a:t>
            </a:fld>
            <a:endParaRPr lang="en-US"/>
          </a:p>
        </p:txBody>
      </p:sp>
    </p:spTree>
    <p:extLst>
      <p:ext uri="{BB962C8B-B14F-4D97-AF65-F5344CB8AC3E}">
        <p14:creationId xmlns:p14="http://schemas.microsoft.com/office/powerpoint/2010/main" val="655509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 id="2147483685" r:id="rId13"/>
    <p:sldLayoutId id="2147483686" r:id="rId14"/>
    <p:sldLayoutId id="2147483752" r:id="rId15"/>
    <p:sldLayoutId id="214748375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357B4-FBBF-4D76-B85E-CDE948E33C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0ABCCEE-F2D2-4C2C-A8C1-C99F13B89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31686ED-E1C1-43CF-B2E1-B13E3BB6BA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33EE4-05CA-4730-8741-DF7C530C12A4}" type="datetimeFigureOut">
              <a:rPr lang="en-GB" smtClean="0"/>
              <a:t>11/05/2020</a:t>
            </a:fld>
            <a:endParaRPr lang="en-GB"/>
          </a:p>
        </p:txBody>
      </p:sp>
      <p:sp>
        <p:nvSpPr>
          <p:cNvPr id="5" name="Footer Placeholder 4">
            <a:extLst>
              <a:ext uri="{FF2B5EF4-FFF2-40B4-BE49-F238E27FC236}">
                <a16:creationId xmlns:a16="http://schemas.microsoft.com/office/drawing/2014/main" id="{B1AAF8CE-9039-46CC-9E57-5BC3F48C38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C694CBE-FDB4-49F3-876A-F79C1C359E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C5057-9E2B-461F-81E0-41B92B89582B}" type="slidenum">
              <a:rPr lang="en-GB" smtClean="0"/>
              <a:t>‹#›</a:t>
            </a:fld>
            <a:endParaRPr lang="en-GB"/>
          </a:p>
        </p:txBody>
      </p:sp>
    </p:spTree>
    <p:extLst>
      <p:ext uri="{BB962C8B-B14F-4D97-AF65-F5344CB8AC3E}">
        <p14:creationId xmlns:p14="http://schemas.microsoft.com/office/powerpoint/2010/main" val="33479663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7" r:id="rId12"/>
    <p:sldLayoutId id="214748375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49010135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049565-4E78-4085-827A-2F9418B24A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34D1CA-5906-4050-BE46-84DC59179A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CC2DC-B24B-4C7E-BF89-7D8C6BCDDC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90F1099-9168-4837-99E2-1C972514A5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2E7442-00D0-47CF-87EA-AA48A4CD63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22E4E4-5D38-4513-9567-61EECAF74355}" type="slidenum">
              <a:rPr lang="en-US" smtClean="0"/>
              <a:t>‹#›</a:t>
            </a:fld>
            <a:endParaRPr lang="en-US"/>
          </a:p>
        </p:txBody>
      </p:sp>
    </p:spTree>
    <p:extLst>
      <p:ext uri="{BB962C8B-B14F-4D97-AF65-F5344CB8AC3E}">
        <p14:creationId xmlns:p14="http://schemas.microsoft.com/office/powerpoint/2010/main" val="60982374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4" r:id="rId2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ich.mcbrine@microsoft.com"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feedback.azure.com/forums/34192--general-feedbac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4.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zure-monitor/log-query/get-started-portal" TargetMode="External"/><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virtual-desktop/diagnostics-log-analytics#example-queries" TargetMode="External"/><Relationship Id="rId2" Type="http://schemas.openxmlformats.org/officeDocument/2006/relationships/hyperlink" Target="https://docs.microsoft.com/en-us/azure/virtual-desktop/diagnostics-log-analytics#cadence-for-sending-diagnostic-events" TargetMode="Externa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github.com/zrahui/RemoteWorkPerth/tree/master/WVD/wvd-powerbi" TargetMode="Externa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71.jp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virtual-desktop/manage-app-groups" TargetMode="External"/><Relationship Id="rId2" Type="http://schemas.openxmlformats.org/officeDocument/2006/relationships/hyperlink" Target="https://docs.microsoft.com/en-us/azure/virtual-network/service-tags-overview" TargetMode="External"/><Relationship Id="rId1" Type="http://schemas.openxmlformats.org/officeDocument/2006/relationships/slideLayout" Target="../slideLayouts/slideLayout18.xml"/><Relationship Id="rId5" Type="http://schemas.openxmlformats.org/officeDocument/2006/relationships/image" Target="../media/image74.png"/><Relationship Id="rId4" Type="http://schemas.openxmlformats.org/officeDocument/2006/relationships/hyperlink" Target="https://servicetrust.microsoft.com/ViewPage/MSComplianceGuideV3?command=Download&amp;downloadType=Document&amp;downloadId=44bbae63-bf4d-4e3b-9d3d-c96fb25ec363&amp;tab=7027ead0-3d6b-11e9-b9e1-290b1eb4cdeb&amp;docTab=7027ead0-3d6b-11e9-b9e1-290b1eb4cdeb_FAQ_and_White_Paper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hyperlink" Target="https://seekingalpha.com/news/3565972-netapp-acquires-cloudjumper" TargetMode="External"/><Relationship Id="rId2" Type="http://schemas.openxmlformats.org/officeDocument/2006/relationships/hyperlink" Target="https://cloudjumper.com/" TargetMode="External"/><Relationship Id="rId1" Type="http://schemas.openxmlformats.org/officeDocument/2006/relationships/slideLayout" Target="../slideLayouts/slideLayout2.xml"/><Relationship Id="rId4" Type="http://schemas.openxmlformats.org/officeDocument/2006/relationships/hyperlink" Target="https://getnerdio.com/nerdio-manager-for-wvd/" TargetMode="Externa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christiaanbrinkhoff.com/2020/05/01/windows-virtual-desktop-technical-2020-spring-update-arm-based-model-deployment-walkthrough/" TargetMode="External"/><Relationship Id="rId2" Type="http://schemas.openxmlformats.org/officeDocument/2006/relationships/hyperlink" Target="https://www.microsoft.com/en-us/microsoft-365/blog/2020/04/30/enable-remote-work-faster-new-windows-virtual-desktop-capabilities/" TargetMode="External"/><Relationship Id="rId1" Type="http://schemas.openxmlformats.org/officeDocument/2006/relationships/slideLayout" Target="../slideLayouts/slideLayout49.xml"/><Relationship Id="rId6" Type="http://schemas.openxmlformats.org/officeDocument/2006/relationships/hyperlink" Target="https://aka.ms/wvdtc" TargetMode="External"/><Relationship Id="rId5" Type="http://schemas.openxmlformats.org/officeDocument/2006/relationships/hyperlink" Target="https://aka.ms/wvdfbk" TargetMode="External"/><Relationship Id="rId4" Type="http://schemas.openxmlformats.org/officeDocument/2006/relationships/hyperlink" Target="https://aka.ms/wvdgetstarte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arthistoryteachingresources.org/lessons/visiting-the-museum-lesson-template/" TargetMode="External"/><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7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svg"/><Relationship Id="rId2" Type="http://schemas.openxmlformats.org/officeDocument/2006/relationships/notesSlide" Target="../notesSlides/notesSlide16.xml"/><Relationship Id="rId1" Type="http://schemas.openxmlformats.org/officeDocument/2006/relationships/slideLayout" Target="../slideLayouts/slideLayout66.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4.xml"/><Relationship Id="rId5" Type="http://schemas.openxmlformats.org/officeDocument/2006/relationships/image" Target="../media/image54.sv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DF50-B208-485E-95AE-1EA1EEFBA28A}"/>
              </a:ext>
            </a:extLst>
          </p:cNvPr>
          <p:cNvSpPr>
            <a:spLocks noGrp="1"/>
          </p:cNvSpPr>
          <p:nvPr>
            <p:ph type="title"/>
          </p:nvPr>
        </p:nvSpPr>
        <p:spPr/>
        <p:txBody>
          <a:bodyPr/>
          <a:lstStyle/>
          <a:p>
            <a:r>
              <a:rPr lang="en-US" dirty="0"/>
              <a:t>Agenda – WVD Discussion</a:t>
            </a:r>
          </a:p>
        </p:txBody>
      </p:sp>
      <p:sp>
        <p:nvSpPr>
          <p:cNvPr id="3" name="Text Placeholder 2">
            <a:extLst>
              <a:ext uri="{FF2B5EF4-FFF2-40B4-BE49-F238E27FC236}">
                <a16:creationId xmlns:a16="http://schemas.microsoft.com/office/drawing/2014/main" id="{5A692516-01ED-4671-BC3B-9572234ACBF1}"/>
              </a:ext>
            </a:extLst>
          </p:cNvPr>
          <p:cNvSpPr>
            <a:spLocks noGrp="1"/>
          </p:cNvSpPr>
          <p:nvPr>
            <p:ph type="body" sz="quarter" idx="10"/>
          </p:nvPr>
        </p:nvSpPr>
        <p:spPr>
          <a:xfrm>
            <a:off x="584200" y="1435497"/>
            <a:ext cx="11018520" cy="2954655"/>
          </a:xfrm>
        </p:spPr>
        <p:txBody>
          <a:bodyPr/>
          <a:lstStyle/>
          <a:p>
            <a:pPr lvl="0"/>
            <a:r>
              <a:rPr lang="en-US" sz="2400" dirty="0"/>
              <a:t>Introductions</a:t>
            </a:r>
          </a:p>
          <a:p>
            <a:pPr lvl="0"/>
            <a:r>
              <a:rPr lang="en-US" sz="2400" dirty="0"/>
              <a:t>Discuss your institution’s VDI today &amp; what the team is looking for in terms of key capabilities or outcomes</a:t>
            </a:r>
          </a:p>
          <a:p>
            <a:pPr lvl="0"/>
            <a:r>
              <a:rPr lang="en-US" sz="2400" dirty="0"/>
              <a:t>Walk through WVD in the context of your goals, including in-depth demos</a:t>
            </a:r>
          </a:p>
          <a:p>
            <a:pPr lvl="0"/>
            <a:r>
              <a:rPr lang="en-US" sz="2400" dirty="0"/>
              <a:t>Discuss where there is a good fit/where we see gaps</a:t>
            </a:r>
          </a:p>
          <a:p>
            <a:pPr lvl="0"/>
            <a:r>
              <a:rPr lang="en-US" sz="2400" dirty="0"/>
              <a:t>Wrap up &amp; agree on next steps and open action items</a:t>
            </a:r>
          </a:p>
          <a:p>
            <a:endParaRPr lang="en-US" sz="2400" dirty="0"/>
          </a:p>
        </p:txBody>
      </p:sp>
      <p:sp>
        <p:nvSpPr>
          <p:cNvPr id="4" name="Text Placeholder 4">
            <a:extLst>
              <a:ext uri="{FF2B5EF4-FFF2-40B4-BE49-F238E27FC236}">
                <a16:creationId xmlns:a16="http://schemas.microsoft.com/office/drawing/2014/main" id="{9E91CD9D-7D73-4600-93C8-BCA5F64FA6F1}"/>
              </a:ext>
            </a:extLst>
          </p:cNvPr>
          <p:cNvSpPr txBox="1">
            <a:spLocks/>
          </p:cNvSpPr>
          <p:nvPr/>
        </p:nvSpPr>
        <p:spPr>
          <a:xfrm>
            <a:off x="584200" y="5169694"/>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2"/>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spTree>
    <p:extLst>
      <p:ext uri="{BB962C8B-B14F-4D97-AF65-F5344CB8AC3E}">
        <p14:creationId xmlns:p14="http://schemas.microsoft.com/office/powerpoint/2010/main" val="6744800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9AE8-4797-4DBF-BCC2-A23D169F1E02}"/>
              </a:ext>
            </a:extLst>
          </p:cNvPr>
          <p:cNvSpPr>
            <a:spLocks noGrp="1"/>
          </p:cNvSpPr>
          <p:nvPr>
            <p:ph type="title"/>
          </p:nvPr>
        </p:nvSpPr>
        <p:spPr/>
        <p:txBody>
          <a:bodyPr/>
          <a:lstStyle/>
          <a:p>
            <a:r>
              <a:rPr lang="en-US" sz="3200" dirty="0"/>
              <a:t>Demo - Spring Update Management via WVD Portal</a:t>
            </a:r>
          </a:p>
        </p:txBody>
      </p:sp>
    </p:spTree>
    <p:extLst>
      <p:ext uri="{BB962C8B-B14F-4D97-AF65-F5344CB8AC3E}">
        <p14:creationId xmlns:p14="http://schemas.microsoft.com/office/powerpoint/2010/main" val="37395574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6BD00-37DF-4342-AF93-70C885A9A88A}"/>
              </a:ext>
            </a:extLst>
          </p:cNvPr>
          <p:cNvSpPr>
            <a:spLocks noGrp="1"/>
          </p:cNvSpPr>
          <p:nvPr>
            <p:ph type="title"/>
          </p:nvPr>
        </p:nvSpPr>
        <p:spPr>
          <a:xfrm>
            <a:off x="224730" y="274637"/>
            <a:ext cx="10515600" cy="1325563"/>
          </a:xfrm>
        </p:spPr>
        <p:txBody>
          <a:bodyPr/>
          <a:lstStyle/>
          <a:p>
            <a:r>
              <a:rPr lang="en-US"/>
              <a:t>Obligatory Summary Slide</a:t>
            </a:r>
          </a:p>
        </p:txBody>
      </p:sp>
      <p:pic>
        <p:nvPicPr>
          <p:cNvPr id="5" name="Picture 4">
            <a:extLst>
              <a:ext uri="{FF2B5EF4-FFF2-40B4-BE49-F238E27FC236}">
                <a16:creationId xmlns:a16="http://schemas.microsoft.com/office/drawing/2014/main" id="{752F2BE7-906F-4C13-A571-0958305B7C86}"/>
              </a:ext>
            </a:extLst>
          </p:cNvPr>
          <p:cNvPicPr>
            <a:picLocks noChangeAspect="1"/>
          </p:cNvPicPr>
          <p:nvPr/>
        </p:nvPicPr>
        <p:blipFill>
          <a:blip r:embed="rId2"/>
          <a:stretch>
            <a:fillRect/>
          </a:stretch>
        </p:blipFill>
        <p:spPr>
          <a:xfrm>
            <a:off x="224730" y="1403838"/>
            <a:ext cx="11742540" cy="3853962"/>
          </a:xfrm>
          <a:prstGeom prst="rect">
            <a:avLst/>
          </a:prstGeom>
        </p:spPr>
      </p:pic>
      <p:sp>
        <p:nvSpPr>
          <p:cNvPr id="2" name="Rectangle: Rounded Corners 1">
            <a:extLst>
              <a:ext uri="{FF2B5EF4-FFF2-40B4-BE49-F238E27FC236}">
                <a16:creationId xmlns:a16="http://schemas.microsoft.com/office/drawing/2014/main" id="{31B196AA-620B-411D-BE13-2103CA39BD9E}"/>
              </a:ext>
            </a:extLst>
          </p:cNvPr>
          <p:cNvSpPr/>
          <p:nvPr/>
        </p:nvSpPr>
        <p:spPr>
          <a:xfrm>
            <a:off x="7022123" y="3903785"/>
            <a:ext cx="3938954" cy="890953"/>
          </a:xfrm>
          <a:prstGeom prst="roundRect">
            <a:avLst/>
          </a:prstGeom>
          <a:noFill/>
          <a:ln w="5715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524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A275-9967-4016-A154-4C138F9FB1F8}"/>
              </a:ext>
            </a:extLst>
          </p:cNvPr>
          <p:cNvSpPr>
            <a:spLocks noGrp="1"/>
          </p:cNvSpPr>
          <p:nvPr>
            <p:ph type="title"/>
          </p:nvPr>
        </p:nvSpPr>
        <p:spPr/>
        <p:txBody>
          <a:bodyPr>
            <a:normAutofit/>
          </a:bodyPr>
          <a:lstStyle/>
          <a:p>
            <a:r>
              <a:rPr lang="en-US"/>
              <a:t>Diagnostics comparison</a:t>
            </a:r>
          </a:p>
        </p:txBody>
      </p:sp>
      <p:graphicFrame>
        <p:nvGraphicFramePr>
          <p:cNvPr id="4" name="Table 4">
            <a:extLst>
              <a:ext uri="{FF2B5EF4-FFF2-40B4-BE49-F238E27FC236}">
                <a16:creationId xmlns:a16="http://schemas.microsoft.com/office/drawing/2014/main" id="{A9058BBE-E1D6-478B-BD6B-81F9D9BF9DF9}"/>
              </a:ext>
            </a:extLst>
          </p:cNvPr>
          <p:cNvGraphicFramePr>
            <a:graphicFrameLocks noGrp="1"/>
          </p:cNvGraphicFramePr>
          <p:nvPr>
            <p:ph idx="1"/>
            <p:extLst>
              <p:ext uri="{D42A27DB-BD31-4B8C-83A1-F6EECF244321}">
                <p14:modId xmlns:p14="http://schemas.microsoft.com/office/powerpoint/2010/main" val="139738377"/>
              </p:ext>
            </p:extLst>
          </p:nvPr>
        </p:nvGraphicFramePr>
        <p:xfrm>
          <a:off x="838200" y="1825625"/>
          <a:ext cx="10515602" cy="4648254"/>
        </p:xfrm>
        <a:graphic>
          <a:graphicData uri="http://schemas.openxmlformats.org/drawingml/2006/table">
            <a:tbl>
              <a:tblPr firstRow="1" bandRow="1">
                <a:noFill/>
                <a:tableStyleId>{5C22544A-7EE6-4342-B048-85BDC9FD1C3A}</a:tableStyleId>
              </a:tblPr>
              <a:tblGrid>
                <a:gridCol w="3505200">
                  <a:extLst>
                    <a:ext uri="{9D8B030D-6E8A-4147-A177-3AD203B41FA5}">
                      <a16:colId xmlns:a16="http://schemas.microsoft.com/office/drawing/2014/main" val="1089304168"/>
                    </a:ext>
                  </a:extLst>
                </a:gridCol>
                <a:gridCol w="3273879">
                  <a:extLst>
                    <a:ext uri="{9D8B030D-6E8A-4147-A177-3AD203B41FA5}">
                      <a16:colId xmlns:a16="http://schemas.microsoft.com/office/drawing/2014/main" val="2054042268"/>
                    </a:ext>
                  </a:extLst>
                </a:gridCol>
                <a:gridCol w="3736523">
                  <a:extLst>
                    <a:ext uri="{9D8B030D-6E8A-4147-A177-3AD203B41FA5}">
                      <a16:colId xmlns:a16="http://schemas.microsoft.com/office/drawing/2014/main" val="3726731521"/>
                    </a:ext>
                  </a:extLst>
                </a:gridCol>
              </a:tblGrid>
              <a:tr h="829682">
                <a:tc>
                  <a:txBody>
                    <a:bodyPr/>
                    <a:lstStyle/>
                    <a:p>
                      <a:r>
                        <a:rPr lang="en-US" sz="2600">
                          <a:solidFill>
                            <a:schemeClr val="tx1">
                              <a:lumMod val="75000"/>
                              <a:lumOff val="25000"/>
                            </a:schemeClr>
                          </a:solidFill>
                        </a:rPr>
                        <a:t> </a:t>
                      </a:r>
                    </a:p>
                  </a:txBody>
                  <a:tcPr marL="324094" marR="194457" marT="194457" marB="19445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600">
                          <a:solidFill>
                            <a:schemeClr val="tx1">
                              <a:lumMod val="75000"/>
                              <a:lumOff val="25000"/>
                            </a:schemeClr>
                          </a:solidFill>
                        </a:rPr>
                        <a:t>Diagnostics V1</a:t>
                      </a:r>
                    </a:p>
                    <a:p>
                      <a:r>
                        <a:rPr lang="en-US" sz="2600">
                          <a:solidFill>
                            <a:schemeClr val="tx1">
                              <a:lumMod val="75000"/>
                              <a:lumOff val="25000"/>
                            </a:schemeClr>
                          </a:solidFill>
                        </a:rPr>
                        <a:t>Production</a:t>
                      </a:r>
                    </a:p>
                  </a:txBody>
                  <a:tcPr marL="324094" marR="194457" marT="194457" marB="19445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r>
                        <a:rPr lang="en-US" sz="2600">
                          <a:solidFill>
                            <a:schemeClr val="tx1">
                              <a:lumMod val="75000"/>
                              <a:lumOff val="25000"/>
                            </a:schemeClr>
                          </a:solidFill>
                        </a:rPr>
                        <a:t>Diagnostics V2 Preview</a:t>
                      </a:r>
                    </a:p>
                  </a:txBody>
                  <a:tcPr marL="324094" marR="194457" marT="194457" marB="19445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73743066"/>
                  </a:ext>
                </a:extLst>
              </a:tr>
              <a:tr h="2506329">
                <a:tc>
                  <a:txBody>
                    <a:bodyPr/>
                    <a:lstStyle/>
                    <a:p>
                      <a:r>
                        <a:rPr lang="en-US" sz="2000">
                          <a:solidFill>
                            <a:schemeClr val="tx1">
                              <a:lumMod val="75000"/>
                              <a:lumOff val="25000"/>
                            </a:schemeClr>
                          </a:solidFill>
                        </a:rPr>
                        <a:t>Access Diagnostics Data</a:t>
                      </a:r>
                    </a:p>
                  </a:txBody>
                  <a:tcPr marL="324094" marR="168529" marT="168529" marB="168529">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a:solidFill>
                            <a:schemeClr val="tx1">
                              <a:lumMod val="75000"/>
                              <a:lumOff val="25000"/>
                            </a:schemeClr>
                          </a:solidFill>
                        </a:rPr>
                        <a:t>PowerShell/</a:t>
                      </a:r>
                      <a:r>
                        <a:rPr lang="en-US" sz="2000" err="1">
                          <a:solidFill>
                            <a:schemeClr val="tx1">
                              <a:lumMod val="75000"/>
                              <a:lumOff val="25000"/>
                            </a:schemeClr>
                          </a:solidFill>
                        </a:rPr>
                        <a:t>RestAPI</a:t>
                      </a:r>
                      <a:endParaRPr lang="en-US" sz="2000">
                        <a:solidFill>
                          <a:schemeClr val="tx1">
                            <a:lumMod val="75000"/>
                            <a:lumOff val="25000"/>
                          </a:schemeClr>
                        </a:solidFill>
                      </a:endParaRPr>
                    </a:p>
                    <a:p>
                      <a:pPr marL="285750" indent="-285750">
                        <a:buFont typeface="Arial" panose="020B0604020202020204" pitchFamily="34" charset="0"/>
                        <a:buChar char="•"/>
                      </a:pPr>
                      <a:r>
                        <a:rPr lang="en-US" sz="2000">
                          <a:solidFill>
                            <a:schemeClr val="tx1">
                              <a:lumMod val="75000"/>
                              <a:lumOff val="25000"/>
                            </a:schemeClr>
                          </a:solidFill>
                        </a:rPr>
                        <a:t>Log Analytics</a:t>
                      </a:r>
                    </a:p>
                    <a:p>
                      <a:pPr marL="742950" lvl="1" indent="-285750">
                        <a:buFont typeface="Arial" panose="020B0604020202020204" pitchFamily="34" charset="0"/>
                        <a:buChar char="•"/>
                      </a:pPr>
                      <a:r>
                        <a:rPr lang="en-US" sz="2000">
                          <a:solidFill>
                            <a:schemeClr val="tx1">
                              <a:lumMod val="75000"/>
                              <a:lumOff val="25000"/>
                            </a:schemeClr>
                          </a:solidFill>
                        </a:rPr>
                        <a:t>New/set-</a:t>
                      </a:r>
                      <a:r>
                        <a:rPr lang="en-US" sz="2000" err="1">
                          <a:solidFill>
                            <a:schemeClr val="tx1">
                              <a:lumMod val="75000"/>
                              <a:lumOff val="25000"/>
                            </a:schemeClr>
                          </a:solidFill>
                        </a:rPr>
                        <a:t>RdsTenant</a:t>
                      </a:r>
                      <a:endParaRPr lang="en-US" sz="2000">
                        <a:solidFill>
                          <a:schemeClr val="tx1">
                            <a:lumMod val="75000"/>
                            <a:lumOff val="25000"/>
                          </a:schemeClr>
                        </a:solidFill>
                      </a:endParaRPr>
                    </a:p>
                    <a:p>
                      <a:pPr marL="285750" indent="-285750">
                        <a:buFont typeface="Arial" panose="020B0604020202020204" pitchFamily="34" charset="0"/>
                        <a:buChar char="•"/>
                      </a:pPr>
                      <a:endParaRPr lang="en-US" sz="2000">
                        <a:solidFill>
                          <a:schemeClr val="tx1">
                            <a:lumMod val="75000"/>
                            <a:lumOff val="25000"/>
                          </a:schemeClr>
                        </a:solidFill>
                      </a:endParaRPr>
                    </a:p>
                    <a:p>
                      <a:pPr marL="0" indent="0">
                        <a:buFont typeface="Arial" panose="020B0604020202020204" pitchFamily="34" charset="0"/>
                        <a:buNone/>
                      </a:pPr>
                      <a:endParaRPr lang="en-US" sz="2000">
                        <a:solidFill>
                          <a:schemeClr val="tx1">
                            <a:lumMod val="75000"/>
                            <a:lumOff val="25000"/>
                          </a:schemeClr>
                        </a:solidFill>
                      </a:endParaRPr>
                    </a:p>
                  </a:txBody>
                  <a:tcPr marL="324094" marR="168529" marT="168529" marB="168529">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dirty="0">
                          <a:solidFill>
                            <a:schemeClr val="tx1">
                              <a:lumMod val="75000"/>
                              <a:lumOff val="25000"/>
                            </a:schemeClr>
                          </a:solidFill>
                        </a:rPr>
                        <a:t>Through Azure Monitor:</a:t>
                      </a:r>
                    </a:p>
                    <a:p>
                      <a:pPr marL="742950" lvl="1" indent="-285750">
                        <a:buFont typeface="Arial" panose="020B0604020202020204" pitchFamily="34" charset="0"/>
                        <a:buChar char="•"/>
                      </a:pPr>
                      <a:r>
                        <a:rPr lang="en-US" sz="2000" dirty="0">
                          <a:solidFill>
                            <a:schemeClr val="tx1">
                              <a:lumMod val="75000"/>
                              <a:lumOff val="25000"/>
                            </a:schemeClr>
                          </a:solidFill>
                        </a:rPr>
                        <a:t>Archive to storage account</a:t>
                      </a:r>
                    </a:p>
                    <a:p>
                      <a:pPr marL="742950" lvl="1" indent="-285750">
                        <a:buFont typeface="Arial" panose="020B0604020202020204" pitchFamily="34" charset="0"/>
                        <a:buChar char="•"/>
                      </a:pPr>
                      <a:r>
                        <a:rPr lang="en-US" sz="2000" dirty="0">
                          <a:solidFill>
                            <a:schemeClr val="tx1">
                              <a:lumMod val="75000"/>
                              <a:lumOff val="25000"/>
                            </a:schemeClr>
                          </a:solidFill>
                        </a:rPr>
                        <a:t>Stream to event hub</a:t>
                      </a:r>
                    </a:p>
                    <a:p>
                      <a:pPr marL="742950" lvl="1" indent="-285750">
                        <a:buFont typeface="Arial" panose="020B0604020202020204" pitchFamily="34" charset="0"/>
                        <a:buChar char="•"/>
                      </a:pPr>
                      <a:r>
                        <a:rPr lang="en-US" sz="2000" dirty="0">
                          <a:solidFill>
                            <a:schemeClr val="tx1">
                              <a:lumMod val="75000"/>
                              <a:lumOff val="25000"/>
                            </a:schemeClr>
                          </a:solidFill>
                        </a:rPr>
                        <a:t>Send to Log Analytics</a:t>
                      </a:r>
                    </a:p>
                    <a:p>
                      <a:pPr marL="742950" lvl="1" indent="-285750">
                        <a:buFont typeface="Arial" panose="020B0604020202020204" pitchFamily="34" charset="0"/>
                        <a:buChar char="•"/>
                      </a:pPr>
                      <a:r>
                        <a:rPr lang="en-US" sz="2000" dirty="0">
                          <a:solidFill>
                            <a:schemeClr val="tx1">
                              <a:lumMod val="75000"/>
                              <a:lumOff val="25000"/>
                            </a:schemeClr>
                          </a:solidFill>
                        </a:rPr>
                        <a:t>PowerBI for deep analysis</a:t>
                      </a:r>
                    </a:p>
                    <a:p>
                      <a:pPr marL="457200" lvl="1" indent="0">
                        <a:buFont typeface="Arial" panose="020B0604020202020204" pitchFamily="34" charset="0"/>
                        <a:buNone/>
                      </a:pPr>
                      <a:r>
                        <a:rPr lang="en-US" sz="2000" dirty="0">
                          <a:solidFill>
                            <a:schemeClr val="tx1">
                              <a:lumMod val="75000"/>
                              <a:lumOff val="25000"/>
                            </a:schemeClr>
                          </a:solidFill>
                          <a:hlinkClick r:id="rId3"/>
                        </a:rPr>
                        <a:t>UserVoice Feedback</a:t>
                      </a:r>
                      <a:endParaRPr lang="en-US" sz="2000" dirty="0">
                        <a:solidFill>
                          <a:schemeClr val="tx1">
                            <a:lumMod val="75000"/>
                            <a:lumOff val="25000"/>
                          </a:schemeClr>
                        </a:solidFill>
                      </a:endParaRPr>
                    </a:p>
                  </a:txBody>
                  <a:tcPr marL="324094" marR="168529" marT="168529" marB="168529">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172575155"/>
                  </a:ext>
                </a:extLst>
              </a:tr>
              <a:tr h="691402">
                <a:tc>
                  <a:txBody>
                    <a:bodyPr/>
                    <a:lstStyle/>
                    <a:p>
                      <a:r>
                        <a:rPr lang="en-US" sz="2000">
                          <a:solidFill>
                            <a:schemeClr val="tx1">
                              <a:lumMod val="75000"/>
                              <a:lumOff val="25000"/>
                            </a:schemeClr>
                          </a:solidFill>
                        </a:rPr>
                        <a:t>Data consumption model</a:t>
                      </a:r>
                    </a:p>
                  </a:txBody>
                  <a:tcPr marL="324094" marR="168529" marT="168529" marB="168529">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a:solidFill>
                            <a:schemeClr val="tx1">
                              <a:lumMod val="75000"/>
                              <a:lumOff val="25000"/>
                            </a:schemeClr>
                          </a:solidFill>
                        </a:rPr>
                        <a:t>Poll</a:t>
                      </a:r>
                    </a:p>
                  </a:txBody>
                  <a:tcPr marL="324094" marR="168529" marT="168529" marB="168529">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285750" indent="-285750">
                        <a:buFont typeface="Arial" panose="020B0604020202020204" pitchFamily="34" charset="0"/>
                        <a:buChar char="•"/>
                      </a:pPr>
                      <a:r>
                        <a:rPr lang="en-US" sz="2000" dirty="0">
                          <a:solidFill>
                            <a:schemeClr val="tx1">
                              <a:lumMod val="75000"/>
                              <a:lumOff val="25000"/>
                            </a:schemeClr>
                          </a:solidFill>
                        </a:rPr>
                        <a:t>Stream</a:t>
                      </a:r>
                    </a:p>
                  </a:txBody>
                  <a:tcPr marL="324094" marR="168529" marT="168529" marB="168529">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151894051"/>
                  </a:ext>
                </a:extLst>
              </a:tr>
            </a:tbl>
          </a:graphicData>
        </a:graphic>
      </p:graphicFrame>
      <p:sp>
        <p:nvSpPr>
          <p:cNvPr id="3" name="Rectangle 2">
            <a:extLst>
              <a:ext uri="{FF2B5EF4-FFF2-40B4-BE49-F238E27FC236}">
                <a16:creationId xmlns:a16="http://schemas.microsoft.com/office/drawing/2014/main" id="{E71DE956-F40E-4F33-88E4-11CE4BACBC60}"/>
              </a:ext>
            </a:extLst>
          </p:cNvPr>
          <p:cNvSpPr/>
          <p:nvPr/>
        </p:nvSpPr>
        <p:spPr>
          <a:xfrm>
            <a:off x="7807930" y="1825625"/>
            <a:ext cx="3938954" cy="46482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807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2024745" y="6036875"/>
            <a:ext cx="9480674" cy="307777"/>
          </a:xfrm>
        </p:spPr>
        <p:txBody>
          <a:bodyPr/>
          <a:lstStyle/>
          <a:p>
            <a:pPr marL="0" lvl="2" indent="0">
              <a:lnSpc>
                <a:spcPts val="2353"/>
              </a:lnSpc>
              <a:buNone/>
            </a:pPr>
            <a:r>
              <a:rPr lang="en-US" sz="2353">
                <a:solidFill>
                  <a:srgbClr val="000000"/>
                </a:solidFill>
              </a:rPr>
              <a:t>Provides flags if issue requires escalation to Microsoft Support</a:t>
            </a:r>
          </a:p>
        </p:txBody>
      </p:sp>
      <p:pic>
        <p:nvPicPr>
          <p:cNvPr id="2" name="Picture 1">
            <a:extLst>
              <a:ext uri="{FF2B5EF4-FFF2-40B4-BE49-F238E27FC236}">
                <a16:creationId xmlns:a16="http://schemas.microsoft.com/office/drawing/2014/main" id="{C985F362-F69B-45F0-86FA-23001E30F478}"/>
              </a:ext>
            </a:extLst>
          </p:cNvPr>
          <p:cNvPicPr>
            <a:picLocks noChangeAspect="1"/>
          </p:cNvPicPr>
          <p:nvPr/>
        </p:nvPicPr>
        <p:blipFill>
          <a:blip r:embed="rId2"/>
          <a:stretch>
            <a:fillRect/>
          </a:stretch>
        </p:blipFill>
        <p:spPr>
          <a:xfrm>
            <a:off x="1138092" y="3554128"/>
            <a:ext cx="582676" cy="582676"/>
          </a:xfrm>
          <a:prstGeom prst="rect">
            <a:avLst/>
          </a:prstGeom>
        </p:spPr>
      </p:pic>
      <p:pic>
        <p:nvPicPr>
          <p:cNvPr id="3" name="Picture 2">
            <a:extLst>
              <a:ext uri="{FF2B5EF4-FFF2-40B4-BE49-F238E27FC236}">
                <a16:creationId xmlns:a16="http://schemas.microsoft.com/office/drawing/2014/main" id="{6BAC9E41-E3B9-4F82-BE02-8ED75410AE41}"/>
              </a:ext>
            </a:extLst>
          </p:cNvPr>
          <p:cNvPicPr>
            <a:picLocks noChangeAspect="1"/>
          </p:cNvPicPr>
          <p:nvPr/>
        </p:nvPicPr>
        <p:blipFill>
          <a:blip r:embed="rId3"/>
          <a:stretch>
            <a:fillRect/>
          </a:stretch>
        </p:blipFill>
        <p:spPr>
          <a:xfrm>
            <a:off x="1138092" y="1108693"/>
            <a:ext cx="582676" cy="582676"/>
          </a:xfrm>
          <a:prstGeom prst="rect">
            <a:avLst/>
          </a:prstGeom>
        </p:spPr>
      </p:pic>
      <p:pic>
        <p:nvPicPr>
          <p:cNvPr id="23" name="Picture 22">
            <a:extLst>
              <a:ext uri="{FF2B5EF4-FFF2-40B4-BE49-F238E27FC236}">
                <a16:creationId xmlns:a16="http://schemas.microsoft.com/office/drawing/2014/main" id="{8F7F8FCF-28D3-4940-85FF-5B660AFAC230}"/>
              </a:ext>
            </a:extLst>
          </p:cNvPr>
          <p:cNvPicPr>
            <a:picLocks noChangeAspect="1"/>
          </p:cNvPicPr>
          <p:nvPr/>
        </p:nvPicPr>
        <p:blipFill>
          <a:blip r:embed="rId4"/>
          <a:stretch>
            <a:fillRect/>
          </a:stretch>
        </p:blipFill>
        <p:spPr>
          <a:xfrm>
            <a:off x="1229106" y="4311437"/>
            <a:ext cx="400649" cy="582676"/>
          </a:xfrm>
          <a:prstGeom prst="rect">
            <a:avLst/>
          </a:prstGeom>
        </p:spPr>
      </p:pic>
      <p:pic>
        <p:nvPicPr>
          <p:cNvPr id="25" name="Picture 24">
            <a:extLst>
              <a:ext uri="{FF2B5EF4-FFF2-40B4-BE49-F238E27FC236}">
                <a16:creationId xmlns:a16="http://schemas.microsoft.com/office/drawing/2014/main" id="{F937C06F-7C5E-477F-B45C-98358C6C3F46}"/>
              </a:ext>
            </a:extLst>
          </p:cNvPr>
          <p:cNvPicPr>
            <a:picLocks noChangeAspect="1"/>
          </p:cNvPicPr>
          <p:nvPr/>
        </p:nvPicPr>
        <p:blipFill>
          <a:blip r:embed="rId5"/>
          <a:stretch>
            <a:fillRect/>
          </a:stretch>
        </p:blipFill>
        <p:spPr>
          <a:xfrm>
            <a:off x="1138092" y="5896400"/>
            <a:ext cx="582676" cy="582676"/>
          </a:xfrm>
          <a:prstGeom prst="rect">
            <a:avLst/>
          </a:prstGeom>
        </p:spPr>
      </p:pic>
      <p:pic>
        <p:nvPicPr>
          <p:cNvPr id="27" name="Picture 26">
            <a:extLst>
              <a:ext uri="{FF2B5EF4-FFF2-40B4-BE49-F238E27FC236}">
                <a16:creationId xmlns:a16="http://schemas.microsoft.com/office/drawing/2014/main" id="{56B4B140-5567-44D8-8E1F-68FE999CE6A8}"/>
              </a:ext>
            </a:extLst>
          </p:cNvPr>
          <p:cNvPicPr>
            <a:picLocks noChangeAspect="1"/>
          </p:cNvPicPr>
          <p:nvPr/>
        </p:nvPicPr>
        <p:blipFill>
          <a:blip r:embed="rId6"/>
          <a:stretch>
            <a:fillRect/>
          </a:stretch>
        </p:blipFill>
        <p:spPr>
          <a:xfrm>
            <a:off x="1216588" y="5082815"/>
            <a:ext cx="364052" cy="582676"/>
          </a:xfrm>
          <a:prstGeom prst="rect">
            <a:avLst/>
          </a:prstGeom>
        </p:spPr>
      </p:pic>
      <p:sp>
        <p:nvSpPr>
          <p:cNvPr id="28" name="Rectangle 27">
            <a:extLst>
              <a:ext uri="{FF2B5EF4-FFF2-40B4-BE49-F238E27FC236}">
                <a16:creationId xmlns:a16="http://schemas.microsoft.com/office/drawing/2014/main" id="{634DF33E-EEE3-4927-9FE2-5A74899C3CEA}"/>
              </a:ext>
            </a:extLst>
          </p:cNvPr>
          <p:cNvSpPr/>
          <p:nvPr/>
        </p:nvSpPr>
        <p:spPr>
          <a:xfrm>
            <a:off x="1926299" y="996546"/>
            <a:ext cx="9579119" cy="2655599"/>
          </a:xfrm>
          <a:prstGeom prst="rect">
            <a:avLst/>
          </a:prstGeom>
        </p:spPr>
        <p:txBody>
          <a:bodyPr wrap="square">
            <a:spAutoFit/>
          </a:bodyPr>
          <a:lstStyle/>
          <a:p>
            <a:pPr defTabSz="914367"/>
            <a:r>
              <a:rPr lang="en-US" sz="2353">
                <a:solidFill>
                  <a:srgbClr val="000000"/>
                </a:solidFill>
                <a:latin typeface="Segoe UI"/>
              </a:rPr>
              <a:t>End-to-end user activity tracking </a:t>
            </a:r>
            <a:r>
              <a:rPr lang="en-US">
                <a:solidFill>
                  <a:srgbClr val="000000"/>
                </a:solidFill>
                <a:latin typeface="Segoe UI"/>
              </a:rPr>
              <a:t>(tables prefixed w/WVD)</a:t>
            </a:r>
          </a:p>
          <a:p>
            <a:pPr marL="285733" indent="-285750" defTabSz="914367">
              <a:buFont typeface="Arial" panose="020B0604020202020204" pitchFamily="34" charset="0"/>
              <a:buChar char="•"/>
            </a:pPr>
            <a:r>
              <a:rPr lang="en-US" sz="1568">
                <a:solidFill>
                  <a:srgbClr val="000000"/>
                </a:solidFill>
                <a:latin typeface="Segoe UI"/>
              </a:rPr>
              <a:t>Administrators managing workspaces</a:t>
            </a:r>
          </a:p>
          <a:p>
            <a:pPr marL="285733" indent="-285750" defTabSz="914367">
              <a:buFont typeface="Arial" panose="020B0604020202020204" pitchFamily="34" charset="0"/>
              <a:buChar char="•"/>
            </a:pPr>
            <a:r>
              <a:rPr lang="en-US" sz="1568">
                <a:solidFill>
                  <a:srgbClr val="000000"/>
                </a:solidFill>
                <a:latin typeface="Segoe UI"/>
              </a:rPr>
              <a:t>Users subscribing and connecting to published apps or desktops</a:t>
            </a:r>
          </a:p>
          <a:p>
            <a:pPr marL="285750" lvl="1" indent="-285750">
              <a:buFont typeface="Arial" panose="020B0604020202020204" pitchFamily="34" charset="0"/>
              <a:buChar char="•"/>
            </a:pPr>
            <a:r>
              <a:rPr lang="en-US" sz="1600"/>
              <a:t>Checkpoints</a:t>
            </a:r>
          </a:p>
          <a:p>
            <a:pPr marL="285750" lvl="1" indent="-285750">
              <a:buFont typeface="Arial" panose="020B0604020202020204" pitchFamily="34" charset="0"/>
              <a:buChar char="•"/>
            </a:pPr>
            <a:r>
              <a:rPr lang="en-US" sz="1600"/>
              <a:t>Connections</a:t>
            </a:r>
          </a:p>
          <a:p>
            <a:pPr marL="285750" lvl="1" indent="-285750">
              <a:buFont typeface="Arial" panose="020B0604020202020204" pitchFamily="34" charset="0"/>
              <a:buChar char="•"/>
            </a:pPr>
            <a:r>
              <a:rPr lang="en-US" sz="1600"/>
              <a:t>Errors</a:t>
            </a:r>
          </a:p>
          <a:p>
            <a:pPr marL="285750" lvl="1" indent="-285750">
              <a:buFont typeface="Arial" panose="020B0604020202020204" pitchFamily="34" charset="0"/>
              <a:buChar char="•"/>
            </a:pPr>
            <a:r>
              <a:rPr lang="en-US" sz="1600"/>
              <a:t>Feeds</a:t>
            </a:r>
          </a:p>
          <a:p>
            <a:pPr marL="285750" lvl="1" indent="-285750">
              <a:buFont typeface="Arial" panose="020B0604020202020204" pitchFamily="34" charset="0"/>
              <a:buChar char="•"/>
            </a:pPr>
            <a:r>
              <a:rPr lang="en-US" sz="1600"/>
              <a:t>Host registration</a:t>
            </a:r>
          </a:p>
          <a:p>
            <a:pPr marL="285750" lvl="1" indent="-285750">
              <a:buFont typeface="Arial" panose="020B0604020202020204" pitchFamily="34" charset="0"/>
              <a:buChar char="•"/>
            </a:pPr>
            <a:r>
              <a:rPr lang="en-US" sz="1600"/>
              <a:t>Management activities</a:t>
            </a:r>
          </a:p>
          <a:p>
            <a:pPr marL="457183" lvl="1" defTabSz="914367"/>
            <a:endParaRPr lang="en-US" sz="1568">
              <a:solidFill>
                <a:srgbClr val="000000"/>
              </a:solidFill>
              <a:latin typeface="Segoe UI"/>
            </a:endParaRPr>
          </a:p>
        </p:txBody>
      </p:sp>
      <p:sp>
        <p:nvSpPr>
          <p:cNvPr id="29" name="Rectangle 28">
            <a:extLst>
              <a:ext uri="{FF2B5EF4-FFF2-40B4-BE49-F238E27FC236}">
                <a16:creationId xmlns:a16="http://schemas.microsoft.com/office/drawing/2014/main" id="{E2277465-09AB-401C-8E25-01450C0B6BF1}"/>
              </a:ext>
            </a:extLst>
          </p:cNvPr>
          <p:cNvSpPr/>
          <p:nvPr/>
        </p:nvSpPr>
        <p:spPr>
          <a:xfrm>
            <a:off x="1926300" y="3655477"/>
            <a:ext cx="7575804" cy="400110"/>
          </a:xfrm>
          <a:prstGeom prst="rect">
            <a:avLst/>
          </a:prstGeom>
        </p:spPr>
        <p:txBody>
          <a:bodyPr wrap="square">
            <a:spAutoFit/>
          </a:bodyPr>
          <a:lstStyle/>
          <a:p>
            <a:pPr marL="0" lvl="2" defTabSz="914367">
              <a:lnSpc>
                <a:spcPts val="2353"/>
              </a:lnSpc>
            </a:pPr>
            <a:r>
              <a:rPr lang="en-US" sz="2353">
                <a:solidFill>
                  <a:srgbClr val="000000"/>
                </a:solidFill>
                <a:latin typeface="Segoe UI"/>
              </a:rPr>
              <a:t>Tracks successful VM registration with the service</a:t>
            </a:r>
          </a:p>
        </p:txBody>
      </p:sp>
      <p:sp>
        <p:nvSpPr>
          <p:cNvPr id="30" name="Rectangle 29">
            <a:extLst>
              <a:ext uri="{FF2B5EF4-FFF2-40B4-BE49-F238E27FC236}">
                <a16:creationId xmlns:a16="http://schemas.microsoft.com/office/drawing/2014/main" id="{E5DC36BA-FCFD-42E5-94D0-AE9E1A0B9FCD}"/>
              </a:ext>
            </a:extLst>
          </p:cNvPr>
          <p:cNvSpPr/>
          <p:nvPr/>
        </p:nvSpPr>
        <p:spPr>
          <a:xfrm>
            <a:off x="1926299" y="4411367"/>
            <a:ext cx="9231234" cy="400110"/>
          </a:xfrm>
          <a:prstGeom prst="rect">
            <a:avLst/>
          </a:prstGeom>
        </p:spPr>
        <p:txBody>
          <a:bodyPr wrap="square">
            <a:spAutoFit/>
          </a:bodyPr>
          <a:lstStyle/>
          <a:p>
            <a:pPr marL="0" lvl="2" defTabSz="914367">
              <a:lnSpc>
                <a:spcPts val="2353"/>
              </a:lnSpc>
            </a:pPr>
            <a:r>
              <a:rPr lang="en-US" sz="2353">
                <a:solidFill>
                  <a:srgbClr val="000000"/>
                </a:solidFill>
                <a:latin typeface="Segoe UI"/>
              </a:rPr>
              <a:t>Aggregates and consolidates data into meaningful information</a:t>
            </a:r>
          </a:p>
        </p:txBody>
      </p:sp>
      <p:sp>
        <p:nvSpPr>
          <p:cNvPr id="31" name="Rectangle 30">
            <a:extLst>
              <a:ext uri="{FF2B5EF4-FFF2-40B4-BE49-F238E27FC236}">
                <a16:creationId xmlns:a16="http://schemas.microsoft.com/office/drawing/2014/main" id="{6C030D82-EEF7-4071-9ADB-2E78743FB345}"/>
              </a:ext>
            </a:extLst>
          </p:cNvPr>
          <p:cNvSpPr/>
          <p:nvPr/>
        </p:nvSpPr>
        <p:spPr>
          <a:xfrm>
            <a:off x="1926300" y="5173086"/>
            <a:ext cx="5589735" cy="400110"/>
          </a:xfrm>
          <a:prstGeom prst="rect">
            <a:avLst/>
          </a:prstGeom>
        </p:spPr>
        <p:txBody>
          <a:bodyPr wrap="none">
            <a:spAutoFit/>
          </a:bodyPr>
          <a:lstStyle/>
          <a:p>
            <a:pPr marL="0" lvl="2" defTabSz="914367">
              <a:lnSpc>
                <a:spcPts val="2353"/>
              </a:lnSpc>
            </a:pPr>
            <a:r>
              <a:rPr lang="en-US" sz="2353">
                <a:solidFill>
                  <a:srgbClr val="000000"/>
                </a:solidFill>
                <a:latin typeface="Segoe UI"/>
              </a:rPr>
              <a:t>Easy access to errors for troubleshooting</a:t>
            </a:r>
          </a:p>
        </p:txBody>
      </p:sp>
      <p:sp>
        <p:nvSpPr>
          <p:cNvPr id="32" name="Title 1">
            <a:extLst>
              <a:ext uri="{FF2B5EF4-FFF2-40B4-BE49-F238E27FC236}">
                <a16:creationId xmlns:a16="http://schemas.microsoft.com/office/drawing/2014/main" id="{34B08677-58F3-4DC5-885A-19EFAB81A749}"/>
              </a:ext>
            </a:extLst>
          </p:cNvPr>
          <p:cNvSpPr txBox="1">
            <a:spLocks/>
          </p:cNvSpPr>
          <p:nvPr/>
        </p:nvSpPr>
        <p:spPr>
          <a:xfrm>
            <a:off x="445253" y="386560"/>
            <a:ext cx="11016957" cy="40230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rgbClr val="000000"/>
                </a:solidFill>
                <a:effectLst/>
                <a:latin typeface="+mj-lt"/>
                <a:ea typeface="+mn-ea"/>
                <a:cs typeface="Segoe UI" pitchFamily="34" charset="0"/>
              </a:defRPr>
            </a:lvl1pPr>
          </a:lstStyle>
          <a:p>
            <a:pPr defTabSz="914367">
              <a:lnSpc>
                <a:spcPts val="3137"/>
              </a:lnSpc>
            </a:pPr>
            <a:r>
              <a:rPr lang="en-US" sz="2745" spc="-49">
                <a:latin typeface="Segoe UI Semibold"/>
              </a:rPr>
              <a:t>Leveraging the service diagnostics</a:t>
            </a:r>
          </a:p>
        </p:txBody>
      </p:sp>
      <p:sp>
        <p:nvSpPr>
          <p:cNvPr id="21" name="TextBox 20">
            <a:extLst>
              <a:ext uri="{FF2B5EF4-FFF2-40B4-BE49-F238E27FC236}">
                <a16:creationId xmlns:a16="http://schemas.microsoft.com/office/drawing/2014/main" id="{1913255E-E62A-4581-B459-4D00CEAF2DD2}"/>
              </a:ext>
            </a:extLst>
          </p:cNvPr>
          <p:cNvSpPr txBox="1"/>
          <p:nvPr/>
        </p:nvSpPr>
        <p:spPr>
          <a:xfrm>
            <a:off x="3358437" y="4590787"/>
            <a:ext cx="6716873" cy="362072"/>
          </a:xfrm>
          <a:prstGeom prst="rect">
            <a:avLst/>
          </a:prstGeom>
          <a:noFill/>
        </p:spPr>
        <p:txBody>
          <a:bodyPr wrap="square">
            <a:spAutoFit/>
          </a:bodyPr>
          <a:lstStyle/>
          <a:p>
            <a:pPr defTabSz="914367"/>
            <a:r>
              <a:rPr lang="en-US" sz="1765">
                <a:solidFill>
                  <a:srgbClr val="000000"/>
                </a:solidFill>
                <a:latin typeface="Times New Roman" panose="02020603050405020304" pitchFamily="18" charset="0"/>
              </a:rPr>
              <a:t> </a:t>
            </a:r>
            <a:endParaRPr lang="en-US" sz="1765">
              <a:solidFill>
                <a:srgbClr val="000000"/>
              </a:solidFill>
              <a:latin typeface="Segoe UI"/>
            </a:endParaRPr>
          </a:p>
        </p:txBody>
      </p:sp>
    </p:spTree>
    <p:extLst>
      <p:ext uri="{BB962C8B-B14F-4D97-AF65-F5344CB8AC3E}">
        <p14:creationId xmlns:p14="http://schemas.microsoft.com/office/powerpoint/2010/main" val="8604214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FC07CF-91A0-44B6-950E-3E2AF5D36F56}"/>
              </a:ext>
            </a:extLst>
          </p:cNvPr>
          <p:cNvSpPr/>
          <p:nvPr/>
        </p:nvSpPr>
        <p:spPr>
          <a:xfrm>
            <a:off x="1115569" y="1786239"/>
            <a:ext cx="6094444" cy="754315"/>
          </a:xfrm>
          <a:prstGeom prst="rect">
            <a:avLst/>
          </a:prstGeom>
        </p:spPr>
        <p:txBody>
          <a:bodyPr>
            <a:spAutoFit/>
          </a:bodyPr>
          <a:lstStyle/>
          <a:p>
            <a:pPr defTabSz="914367">
              <a:buSzPct val="90000"/>
            </a:pPr>
            <a:r>
              <a:rPr lang="en-US" sz="2353" spc="-49">
                <a:solidFill>
                  <a:srgbClr val="000000"/>
                </a:solidFill>
                <a:latin typeface="Segoe UI Semibold"/>
              </a:rPr>
              <a:t>Increase familiarity with Kusto</a:t>
            </a:r>
          </a:p>
          <a:p>
            <a:pPr marL="457183" lvl="2" defTabSz="914367">
              <a:buSzPct val="90000"/>
            </a:pPr>
            <a:r>
              <a:rPr lang="en-US" sz="1961">
                <a:solidFill>
                  <a:srgbClr val="000000"/>
                </a:solidFill>
                <a:latin typeface="Segoe UI"/>
              </a:rPr>
              <a:t>Support for SQL queries</a:t>
            </a:r>
          </a:p>
        </p:txBody>
      </p:sp>
      <p:sp>
        <p:nvSpPr>
          <p:cNvPr id="10" name="Rectangle 9">
            <a:extLst>
              <a:ext uri="{FF2B5EF4-FFF2-40B4-BE49-F238E27FC236}">
                <a16:creationId xmlns:a16="http://schemas.microsoft.com/office/drawing/2014/main" id="{8DD8F544-B196-490A-AE44-23F9FA7651A9}"/>
              </a:ext>
            </a:extLst>
          </p:cNvPr>
          <p:cNvSpPr/>
          <p:nvPr/>
        </p:nvSpPr>
        <p:spPr>
          <a:xfrm>
            <a:off x="1115569" y="2840635"/>
            <a:ext cx="8394329" cy="1357769"/>
          </a:xfrm>
          <a:prstGeom prst="rect">
            <a:avLst/>
          </a:prstGeom>
        </p:spPr>
        <p:txBody>
          <a:bodyPr wrap="square">
            <a:spAutoFit/>
          </a:bodyPr>
          <a:lstStyle/>
          <a:p>
            <a:pPr defTabSz="914367"/>
            <a:r>
              <a:rPr lang="en-US" sz="2353" b="1">
                <a:solidFill>
                  <a:srgbClr val="000000"/>
                </a:solidFill>
                <a:latin typeface="Segoe UI Semibold"/>
              </a:rPr>
              <a:t>Extensive </a:t>
            </a:r>
            <a:r>
              <a:rPr lang="en-US" sz="2353" b="1">
                <a:solidFill>
                  <a:srgbClr val="000000"/>
                </a:solidFill>
                <a:latin typeface="Segoe UI Semibold"/>
                <a:hlinkClick r:id="rId3"/>
              </a:rPr>
              <a:t>documentation</a:t>
            </a:r>
            <a:r>
              <a:rPr lang="en-US" sz="2353" b="1">
                <a:solidFill>
                  <a:srgbClr val="000000"/>
                </a:solidFill>
                <a:latin typeface="Segoe UI Semibold"/>
              </a:rPr>
              <a:t> available that provides</a:t>
            </a:r>
          </a:p>
          <a:p>
            <a:pPr marL="457183" lvl="1" defTabSz="914367"/>
            <a:r>
              <a:rPr lang="en-US" sz="1961">
                <a:solidFill>
                  <a:srgbClr val="000000"/>
                </a:solidFill>
                <a:latin typeface="Segoe UI"/>
              </a:rPr>
              <a:t>Learning path</a:t>
            </a:r>
          </a:p>
          <a:p>
            <a:pPr marL="457183" lvl="1" defTabSz="914367"/>
            <a:r>
              <a:rPr lang="en-US" sz="1961">
                <a:solidFill>
                  <a:srgbClr val="000000"/>
                </a:solidFill>
                <a:latin typeface="Segoe UI"/>
              </a:rPr>
              <a:t>Examples</a:t>
            </a:r>
          </a:p>
          <a:p>
            <a:pPr marL="457183" lvl="1" defTabSz="914367"/>
            <a:r>
              <a:rPr lang="en-US" sz="1961">
                <a:solidFill>
                  <a:srgbClr val="000000"/>
                </a:solidFill>
                <a:latin typeface="Segoe UI"/>
              </a:rPr>
              <a:t>Demo environment with test data</a:t>
            </a:r>
          </a:p>
        </p:txBody>
      </p:sp>
      <p:sp>
        <p:nvSpPr>
          <p:cNvPr id="18" name="Title 1">
            <a:extLst>
              <a:ext uri="{FF2B5EF4-FFF2-40B4-BE49-F238E27FC236}">
                <a16:creationId xmlns:a16="http://schemas.microsoft.com/office/drawing/2014/main" id="{4B8DC6A7-AB2C-4F51-B7DF-E62F3F23ED81}"/>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137" spc="-49">
                <a:latin typeface="Segoe UI Semibold"/>
              </a:rPr>
              <a:t>Log Analytics </a:t>
            </a:r>
          </a:p>
        </p:txBody>
      </p:sp>
    </p:spTree>
    <p:extLst>
      <p:ext uri="{BB962C8B-B14F-4D97-AF65-F5344CB8AC3E}">
        <p14:creationId xmlns:p14="http://schemas.microsoft.com/office/powerpoint/2010/main" val="22901316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DFA472-D9BA-43EA-BE7E-7B04769CF25E}"/>
              </a:ext>
            </a:extLst>
          </p:cNvPr>
          <p:cNvPicPr>
            <a:picLocks noChangeAspect="1"/>
          </p:cNvPicPr>
          <p:nvPr/>
        </p:nvPicPr>
        <p:blipFill>
          <a:blip r:embed="rId2"/>
          <a:stretch>
            <a:fillRect/>
          </a:stretch>
        </p:blipFill>
        <p:spPr>
          <a:xfrm>
            <a:off x="0" y="995366"/>
            <a:ext cx="12192000" cy="4738503"/>
          </a:xfrm>
          <a:prstGeom prst="rect">
            <a:avLst/>
          </a:prstGeom>
        </p:spPr>
      </p:pic>
      <p:sp>
        <p:nvSpPr>
          <p:cNvPr id="7" name="Rectangle 6">
            <a:extLst>
              <a:ext uri="{FF2B5EF4-FFF2-40B4-BE49-F238E27FC236}">
                <a16:creationId xmlns:a16="http://schemas.microsoft.com/office/drawing/2014/main" id="{011B9B5C-2B8D-44AD-819D-4022E7EAD365}"/>
              </a:ext>
            </a:extLst>
          </p:cNvPr>
          <p:cNvSpPr/>
          <p:nvPr/>
        </p:nvSpPr>
        <p:spPr bwMode="auto">
          <a:xfrm>
            <a:off x="-1" y="2133106"/>
            <a:ext cx="1726095" cy="705696"/>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DEAB4600-4A55-4151-BA1A-A2C1D093FE3F}"/>
              </a:ext>
            </a:extLst>
          </p:cNvPr>
          <p:cNvSpPr/>
          <p:nvPr/>
        </p:nvSpPr>
        <p:spPr bwMode="auto">
          <a:xfrm>
            <a:off x="3916295" y="4612579"/>
            <a:ext cx="1726095" cy="359206"/>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DF4A04B-0999-4D84-8A47-6CFF29C9CCC7}"/>
              </a:ext>
            </a:extLst>
          </p:cNvPr>
          <p:cNvSpPr/>
          <p:nvPr/>
        </p:nvSpPr>
        <p:spPr bwMode="auto">
          <a:xfrm>
            <a:off x="5874444" y="2624397"/>
            <a:ext cx="1277883" cy="214405"/>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669F6DB-291E-42B0-AB55-94E689D0640A}"/>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529" spc="-49">
                <a:latin typeface="Segoe UI Semibold"/>
              </a:rPr>
              <a:t>Enable Diagnostics</a:t>
            </a:r>
          </a:p>
        </p:txBody>
      </p:sp>
    </p:spTree>
    <p:extLst>
      <p:ext uri="{BB962C8B-B14F-4D97-AF65-F5344CB8AC3E}">
        <p14:creationId xmlns:p14="http://schemas.microsoft.com/office/powerpoint/2010/main" val="108841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DFA472-D9BA-43EA-BE7E-7B04769CF25E}"/>
              </a:ext>
            </a:extLst>
          </p:cNvPr>
          <p:cNvPicPr>
            <a:picLocks noChangeAspect="1"/>
          </p:cNvPicPr>
          <p:nvPr/>
        </p:nvPicPr>
        <p:blipFill>
          <a:blip r:embed="rId2"/>
          <a:stretch>
            <a:fillRect/>
          </a:stretch>
        </p:blipFill>
        <p:spPr>
          <a:xfrm>
            <a:off x="-1" y="997085"/>
            <a:ext cx="12192000" cy="4738503"/>
          </a:xfrm>
          <a:prstGeom prst="rect">
            <a:avLst/>
          </a:prstGeom>
        </p:spPr>
      </p:pic>
      <p:sp>
        <p:nvSpPr>
          <p:cNvPr id="13" name="Rectangle 12">
            <a:extLst>
              <a:ext uri="{FF2B5EF4-FFF2-40B4-BE49-F238E27FC236}">
                <a16:creationId xmlns:a16="http://schemas.microsoft.com/office/drawing/2014/main" id="{FDF4A04B-0999-4D84-8A47-6CFF29C9CCC7}"/>
              </a:ext>
            </a:extLst>
          </p:cNvPr>
          <p:cNvSpPr/>
          <p:nvPr/>
        </p:nvSpPr>
        <p:spPr bwMode="auto">
          <a:xfrm>
            <a:off x="9536434" y="1758299"/>
            <a:ext cx="1747263" cy="252551"/>
          </a:xfrm>
          <a:prstGeom prst="rect">
            <a:avLst/>
          </a:prstGeom>
          <a:noFill/>
          <a:ln w="38100">
            <a:solidFill>
              <a:srgbClr val="00B05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4CF6CC5D-A5FF-4287-91D2-3087E732197B}"/>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529" spc="-49">
                <a:latin typeface="Segoe UI Semibold"/>
              </a:rPr>
              <a:t>Enable Diagnostics</a:t>
            </a:r>
          </a:p>
        </p:txBody>
      </p:sp>
    </p:spTree>
    <p:extLst>
      <p:ext uri="{BB962C8B-B14F-4D97-AF65-F5344CB8AC3E}">
        <p14:creationId xmlns:p14="http://schemas.microsoft.com/office/powerpoint/2010/main" val="1338197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F27D-A0B0-42E1-A692-2E13387064E8}"/>
              </a:ext>
            </a:extLst>
          </p:cNvPr>
          <p:cNvSpPr>
            <a:spLocks noGrp="1"/>
          </p:cNvSpPr>
          <p:nvPr>
            <p:ph type="title"/>
          </p:nvPr>
        </p:nvSpPr>
        <p:spPr/>
        <p:txBody>
          <a:bodyPr/>
          <a:lstStyle/>
          <a:p>
            <a:r>
              <a:rPr lang="en-US" dirty="0"/>
              <a:t>Diagnostics out of the box</a:t>
            </a:r>
            <a:br>
              <a:rPr lang="en-US" dirty="0"/>
            </a:br>
            <a:r>
              <a:rPr lang="en-US" sz="1600" dirty="0">
                <a:hlinkClick r:id="rId2"/>
              </a:rPr>
              <a:t>https://docs.microsoft.com/en-us/azure/virtual-desktop/diagnostics-log-analytics#cadence-for-sending-diagnostic-events</a:t>
            </a:r>
            <a:r>
              <a:rPr lang="en-US" sz="1600" dirty="0"/>
              <a:t> </a:t>
            </a:r>
            <a:endParaRPr lang="en-US" dirty="0"/>
          </a:p>
        </p:txBody>
      </p:sp>
      <p:sp>
        <p:nvSpPr>
          <p:cNvPr id="5" name="Content Placeholder 4">
            <a:extLst>
              <a:ext uri="{FF2B5EF4-FFF2-40B4-BE49-F238E27FC236}">
                <a16:creationId xmlns:a16="http://schemas.microsoft.com/office/drawing/2014/main" id="{2486746D-6FF0-48C4-A2B8-75EE3BB0AB50}"/>
              </a:ext>
            </a:extLst>
          </p:cNvPr>
          <p:cNvSpPr>
            <a:spLocks noGrp="1"/>
          </p:cNvSpPr>
          <p:nvPr>
            <p:ph sz="quarter" idx="10"/>
          </p:nvPr>
        </p:nvSpPr>
        <p:spPr>
          <a:xfrm>
            <a:off x="584200" y="1488108"/>
            <a:ext cx="11024704" cy="5422900"/>
          </a:xfrm>
        </p:spPr>
        <p:txBody>
          <a:bodyPr>
            <a:normAutofit fontScale="77500" lnSpcReduction="20000"/>
          </a:bodyPr>
          <a:lstStyle/>
          <a:p>
            <a:r>
              <a:rPr lang="en-US" dirty="0"/>
              <a:t>WVD uses Azure Monitor for monitoring and alerts </a:t>
            </a:r>
          </a:p>
          <a:p>
            <a:r>
              <a:rPr lang="en-US" dirty="0"/>
              <a:t>Service creates activity logs for both user and administrative actions in these categories:</a:t>
            </a:r>
          </a:p>
          <a:p>
            <a:pPr lvl="1"/>
            <a:r>
              <a:rPr lang="en-US" dirty="0"/>
              <a:t>Management Activities:</a:t>
            </a:r>
          </a:p>
          <a:p>
            <a:pPr lvl="2"/>
            <a:r>
              <a:rPr lang="en-US" dirty="0"/>
              <a:t>Track whether attempts to change WVD objects using APIs or PowerShell are successful. </a:t>
            </a:r>
            <a:r>
              <a:rPr lang="en-US" i="1" dirty="0"/>
              <a:t>For example, can someone successfully create a host pool using PowerShell?</a:t>
            </a:r>
          </a:p>
          <a:p>
            <a:pPr lvl="1"/>
            <a:r>
              <a:rPr lang="en-US" dirty="0"/>
              <a:t>Feed:</a:t>
            </a:r>
          </a:p>
          <a:p>
            <a:pPr lvl="2"/>
            <a:r>
              <a:rPr lang="en-US" dirty="0"/>
              <a:t>Can users successfully subscribe to workspaces?</a:t>
            </a:r>
          </a:p>
          <a:p>
            <a:pPr lvl="2"/>
            <a:r>
              <a:rPr lang="en-US" dirty="0"/>
              <a:t>Do users see all resources published in the Remote Desktop client?</a:t>
            </a:r>
          </a:p>
          <a:p>
            <a:pPr lvl="1"/>
            <a:r>
              <a:rPr lang="en-US" dirty="0"/>
              <a:t>Connections:</a:t>
            </a:r>
          </a:p>
          <a:p>
            <a:pPr lvl="2"/>
            <a:r>
              <a:rPr lang="en-US" dirty="0"/>
              <a:t>When users initiate and complete connections to the service.</a:t>
            </a:r>
          </a:p>
          <a:p>
            <a:pPr lvl="1"/>
            <a:r>
              <a:rPr lang="en-US" dirty="0"/>
              <a:t>Host registration:</a:t>
            </a:r>
          </a:p>
          <a:p>
            <a:pPr lvl="2"/>
            <a:r>
              <a:rPr lang="en-US" dirty="0"/>
              <a:t>Was the session host successfully registered with the service upon connecting?</a:t>
            </a:r>
          </a:p>
          <a:p>
            <a:pPr lvl="1"/>
            <a:r>
              <a:rPr lang="en-US" dirty="0"/>
              <a:t>Errors:</a:t>
            </a:r>
          </a:p>
          <a:p>
            <a:pPr lvl="2"/>
            <a:r>
              <a:rPr lang="en-US" dirty="0"/>
              <a:t>Are users encountering any issues with specific activities? Generates a table that tracks activity data as long as the information is joined with the activities.</a:t>
            </a:r>
          </a:p>
          <a:p>
            <a:pPr lvl="1"/>
            <a:r>
              <a:rPr lang="en-US" dirty="0"/>
              <a:t>Checkpoints:</a:t>
            </a:r>
          </a:p>
          <a:p>
            <a:pPr lvl="2"/>
            <a:r>
              <a:rPr lang="en-US" dirty="0"/>
              <a:t>Specific steps in the lifetime of an activity that were reached. </a:t>
            </a:r>
            <a:r>
              <a:rPr lang="en-US" i="1" dirty="0"/>
              <a:t>For example, during a session, a user was load balanced to a particular host, then the user was signed on during a connection, and so on.</a:t>
            </a:r>
          </a:p>
          <a:p>
            <a:r>
              <a:rPr lang="en-US" dirty="0"/>
              <a:t>Start w/Example Queries here: </a:t>
            </a:r>
            <a:r>
              <a:rPr lang="en-US" dirty="0">
                <a:hlinkClick r:id="rId3"/>
              </a:rPr>
              <a:t>https://docs.microsoft.com/en-us/azure/virtual-desktop/diagnostics-log-analytics#example-queries</a:t>
            </a:r>
            <a:r>
              <a:rPr lang="en-US" dirty="0"/>
              <a:t> </a:t>
            </a:r>
          </a:p>
        </p:txBody>
      </p:sp>
    </p:spTree>
    <p:extLst>
      <p:ext uri="{BB962C8B-B14F-4D97-AF65-F5344CB8AC3E}">
        <p14:creationId xmlns:p14="http://schemas.microsoft.com/office/powerpoint/2010/main" val="3204047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C366B-3C12-4AAB-B021-837D81EB485A}"/>
              </a:ext>
            </a:extLst>
          </p:cNvPr>
          <p:cNvSpPr>
            <a:spLocks noGrp="1"/>
          </p:cNvSpPr>
          <p:nvPr>
            <p:ph type="title"/>
          </p:nvPr>
        </p:nvSpPr>
        <p:spPr>
          <a:xfrm>
            <a:off x="455995" y="620428"/>
            <a:ext cx="11306469" cy="765402"/>
          </a:xfrm>
        </p:spPr>
        <p:txBody>
          <a:bodyPr/>
          <a:lstStyle/>
          <a:p>
            <a:r>
              <a:rPr lang="en-US" dirty="0"/>
              <a:t>PowerBI Integration</a:t>
            </a:r>
            <a:br>
              <a:rPr lang="en-US" dirty="0"/>
            </a:br>
            <a:r>
              <a:rPr lang="en-US" sz="1600" dirty="0">
                <a:hlinkClick r:id="rId2"/>
              </a:rPr>
              <a:t>https://github.com/zrahui/RemoteWorkPerth/tree/master/WVD/wvd-powerbi</a:t>
            </a:r>
            <a:r>
              <a:rPr lang="en-US" sz="1600" dirty="0"/>
              <a:t> </a:t>
            </a:r>
            <a:endParaRPr lang="en-US" dirty="0"/>
          </a:p>
        </p:txBody>
      </p:sp>
      <p:pic>
        <p:nvPicPr>
          <p:cNvPr id="2050" name="Picture 2" descr="alt text">
            <a:extLst>
              <a:ext uri="{FF2B5EF4-FFF2-40B4-BE49-F238E27FC236}">
                <a16:creationId xmlns:a16="http://schemas.microsoft.com/office/drawing/2014/main" id="{01F6C949-A4A9-4E24-9F97-8B96AE7C9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516" y="1385830"/>
            <a:ext cx="9353721" cy="527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9809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E4E7736-62A8-4B31-BA19-08592C2FC351}"/>
              </a:ext>
            </a:extLst>
          </p:cNvPr>
          <p:cNvSpPr txBox="1">
            <a:spLocks/>
          </p:cNvSpPr>
          <p:nvPr/>
        </p:nvSpPr>
        <p:spPr>
          <a:xfrm>
            <a:off x="445253" y="386560"/>
            <a:ext cx="11016957" cy="727597"/>
          </a:xfrm>
          <a:prstGeom prst="rect">
            <a:avLst/>
          </a:prstGeom>
        </p:spPr>
        <p:txBody>
          <a:bodyPr vert="horz" wrap="square" lIns="0" tIns="89642" rIns="143428" bIns="89642" rtlCol="0" anchor="t">
            <a:normAutofit/>
          </a:bodyPr>
          <a:lstStyle>
            <a:lvl1pPr algn="l" defTabSz="932742" rtl="0" eaLnBrk="1" latinLnBrk="0" hangingPunct="1">
              <a:lnSpc>
                <a:spcPct val="90000"/>
              </a:lnSpc>
              <a:spcBef>
                <a:spcPct val="0"/>
              </a:spcBef>
              <a:buNone/>
              <a:defRPr lang="en-US" sz="4080" b="0" kern="1200" cap="none" spc="-50" baseline="0">
                <a:ln w="3175">
                  <a:noFill/>
                </a:ln>
                <a:solidFill>
                  <a:srgbClr val="000000"/>
                </a:solidFill>
                <a:effectLst/>
                <a:latin typeface="+mj-lt"/>
                <a:ea typeface="+mn-ea"/>
                <a:cs typeface="Segoe UI" pitchFamily="34" charset="0"/>
              </a:defRPr>
            </a:lvl1pPr>
          </a:lstStyle>
          <a:p>
            <a:pPr defTabSz="914367"/>
            <a:r>
              <a:rPr lang="en-US" sz="3529" spc="-49">
                <a:latin typeface="Segoe UI Semibold"/>
              </a:rPr>
              <a:t>Scenario</a:t>
            </a:r>
          </a:p>
        </p:txBody>
      </p:sp>
      <p:pic>
        <p:nvPicPr>
          <p:cNvPr id="2" name="Picture 1">
            <a:extLst>
              <a:ext uri="{FF2B5EF4-FFF2-40B4-BE49-F238E27FC236}">
                <a16:creationId xmlns:a16="http://schemas.microsoft.com/office/drawing/2014/main" id="{84F4EA46-2AE7-49A2-8BD9-09FB66C7E727}"/>
              </a:ext>
            </a:extLst>
          </p:cNvPr>
          <p:cNvPicPr>
            <a:picLocks noChangeAspect="1"/>
          </p:cNvPicPr>
          <p:nvPr/>
        </p:nvPicPr>
        <p:blipFill>
          <a:blip r:embed="rId3"/>
          <a:stretch>
            <a:fillRect/>
          </a:stretch>
        </p:blipFill>
        <p:spPr>
          <a:xfrm>
            <a:off x="1431199" y="1507496"/>
            <a:ext cx="9329603" cy="3843008"/>
          </a:xfrm>
          <a:prstGeom prst="rect">
            <a:avLst/>
          </a:prstGeom>
        </p:spPr>
      </p:pic>
    </p:spTree>
    <p:extLst>
      <p:ext uri="{BB962C8B-B14F-4D97-AF65-F5344CB8AC3E}">
        <p14:creationId xmlns:p14="http://schemas.microsoft.com/office/powerpoint/2010/main" val="7550989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5"/>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Spring Update in EDU</a:t>
            </a: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703800" y="4171193"/>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3EBF-588A-47F0-A7CB-7B48D6D77254}"/>
              </a:ext>
            </a:extLst>
          </p:cNvPr>
          <p:cNvSpPr>
            <a:spLocks noGrp="1"/>
          </p:cNvSpPr>
          <p:nvPr>
            <p:ph type="title"/>
          </p:nvPr>
        </p:nvSpPr>
        <p:spPr>
          <a:xfrm>
            <a:off x="399789" y="0"/>
            <a:ext cx="10515600" cy="1325563"/>
          </a:xfrm>
        </p:spPr>
        <p:txBody>
          <a:bodyPr/>
          <a:lstStyle/>
          <a:p>
            <a:r>
              <a:rPr lang="en-GB"/>
              <a:t>WVD V2 considerations</a:t>
            </a:r>
          </a:p>
        </p:txBody>
      </p:sp>
      <p:sp>
        <p:nvSpPr>
          <p:cNvPr id="3" name="Content Placeholder 2">
            <a:extLst>
              <a:ext uri="{FF2B5EF4-FFF2-40B4-BE49-F238E27FC236}">
                <a16:creationId xmlns:a16="http://schemas.microsoft.com/office/drawing/2014/main" id="{F31FAE7A-E3E1-424F-9E79-175355F9414B}"/>
              </a:ext>
            </a:extLst>
          </p:cNvPr>
          <p:cNvSpPr>
            <a:spLocks noGrp="1"/>
          </p:cNvSpPr>
          <p:nvPr>
            <p:ph idx="1"/>
          </p:nvPr>
        </p:nvSpPr>
        <p:spPr>
          <a:xfrm>
            <a:off x="544918" y="965975"/>
            <a:ext cx="11102163" cy="4926049"/>
          </a:xfrm>
        </p:spPr>
        <p:txBody>
          <a:bodyPr vert="horz" lIns="91440" tIns="45720" rIns="91440" bIns="45720" rtlCol="0" anchor="t">
            <a:normAutofit lnSpcReduction="10000"/>
          </a:bodyPr>
          <a:lstStyle/>
          <a:p>
            <a:r>
              <a:rPr lang="en-GB" dirty="0"/>
              <a:t>Location restrictions:</a:t>
            </a:r>
          </a:p>
          <a:p>
            <a:pPr lvl="1"/>
            <a:r>
              <a:rPr lang="en-GB" dirty="0"/>
              <a:t>The Host Pool needs to be in the same Azure region as the Workspace*</a:t>
            </a:r>
          </a:p>
          <a:p>
            <a:pPr lvl="1"/>
            <a:r>
              <a:rPr lang="en-GB" dirty="0"/>
              <a:t>The Session Hosts within the Host Pool must be in the same GEO as the Host Pool</a:t>
            </a:r>
          </a:p>
          <a:p>
            <a:pPr lvl="1"/>
            <a:r>
              <a:rPr lang="en-GB" dirty="0"/>
              <a:t>Application Groups need to be associated with a Host Pool during its creation</a:t>
            </a:r>
          </a:p>
          <a:p>
            <a:pPr lvl="1"/>
            <a:r>
              <a:rPr lang="en-GB" dirty="0"/>
              <a:t>Consumes AAD Tenant the Azure Subscription is linked to –not configurable</a:t>
            </a:r>
            <a:endParaRPr lang="en-GB" dirty="0">
              <a:cs typeface="Calibri"/>
            </a:endParaRPr>
          </a:p>
          <a:p>
            <a:r>
              <a:rPr lang="en-GB" dirty="0"/>
              <a:t>You must associate Application Groups with a Workspace in order for them to be presented to WVD Clients</a:t>
            </a:r>
          </a:p>
          <a:p>
            <a:r>
              <a:rPr lang="en-GB" dirty="0"/>
              <a:t>URL Accesses to V2 is different:</a:t>
            </a:r>
          </a:p>
          <a:p>
            <a:pPr lvl="1"/>
            <a:r>
              <a:rPr lang="en-GB" dirty="0"/>
              <a:t>WVD Spring Update management portal requires using a specific URL (for now)</a:t>
            </a:r>
            <a:endParaRPr lang="en-GB" dirty="0">
              <a:cs typeface="Calibri"/>
            </a:endParaRPr>
          </a:p>
          <a:p>
            <a:pPr lvl="1"/>
            <a:r>
              <a:rPr lang="en-GB" dirty="0"/>
              <a:t>A specific </a:t>
            </a:r>
            <a:r>
              <a:rPr lang="en-GB" dirty="0" err="1"/>
              <a:t>RDWeb</a:t>
            </a:r>
            <a:r>
              <a:rPr lang="en-GB" dirty="0"/>
              <a:t> Client URL is the only supported Client (for now)</a:t>
            </a:r>
          </a:p>
          <a:p>
            <a:r>
              <a:rPr lang="en-GB" dirty="0">
                <a:cs typeface="Calibri"/>
              </a:rPr>
              <a:t>Enabling V2 requires registering </a:t>
            </a:r>
          </a:p>
          <a:p>
            <a:pPr marL="0" indent="0">
              <a:buNone/>
            </a:pPr>
            <a:r>
              <a:rPr lang="en-GB" dirty="0">
                <a:cs typeface="Calibri"/>
              </a:rPr>
              <a:t>   new Resource Provider</a:t>
            </a:r>
          </a:p>
        </p:txBody>
      </p:sp>
      <p:pic>
        <p:nvPicPr>
          <p:cNvPr id="4" name="Picture 3">
            <a:extLst>
              <a:ext uri="{FF2B5EF4-FFF2-40B4-BE49-F238E27FC236}">
                <a16:creationId xmlns:a16="http://schemas.microsoft.com/office/drawing/2014/main" id="{46C2E602-D2E3-46DF-AE17-696C320D6842}"/>
              </a:ext>
            </a:extLst>
          </p:cNvPr>
          <p:cNvPicPr>
            <a:picLocks noChangeAspect="1"/>
          </p:cNvPicPr>
          <p:nvPr/>
        </p:nvPicPr>
        <p:blipFill>
          <a:blip r:embed="rId3"/>
          <a:stretch>
            <a:fillRect/>
          </a:stretch>
        </p:blipFill>
        <p:spPr>
          <a:xfrm>
            <a:off x="5675222" y="4873215"/>
            <a:ext cx="6259561" cy="1777614"/>
          </a:xfrm>
          <a:prstGeom prst="rect">
            <a:avLst/>
          </a:prstGeom>
        </p:spPr>
      </p:pic>
    </p:spTree>
    <p:extLst>
      <p:ext uri="{BB962C8B-B14F-4D97-AF65-F5344CB8AC3E}">
        <p14:creationId xmlns:p14="http://schemas.microsoft.com/office/powerpoint/2010/main" val="418324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42B0C08-E283-4499-B02B-B0D55141B27F}"/>
              </a:ext>
            </a:extLst>
          </p:cNvPr>
          <p:cNvSpPr/>
          <p:nvPr/>
        </p:nvSpPr>
        <p:spPr>
          <a:xfrm>
            <a:off x="3920647" y="2480702"/>
            <a:ext cx="7690980" cy="368207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01A2187-1ED8-4F9B-9A3F-5E7EC3214B0E}"/>
              </a:ext>
            </a:extLst>
          </p:cNvPr>
          <p:cNvCxnSpPr/>
          <p:nvPr/>
        </p:nvCxnSpPr>
        <p:spPr>
          <a:xfrm>
            <a:off x="0" y="715617"/>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201780-8E0C-4B73-8430-C7AAB61216ED}"/>
              </a:ext>
            </a:extLst>
          </p:cNvPr>
          <p:cNvSpPr txBox="1"/>
          <p:nvPr/>
        </p:nvSpPr>
        <p:spPr>
          <a:xfrm>
            <a:off x="8467595" y="2469573"/>
            <a:ext cx="294361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panose="020F0502020204030204"/>
                <a:ea typeface="+mn-ea"/>
                <a:cs typeface="+mn-cs"/>
              </a:rPr>
              <a:t>Azure Subscription</a:t>
            </a:r>
          </a:p>
        </p:txBody>
      </p:sp>
      <p:pic>
        <p:nvPicPr>
          <p:cNvPr id="11" name="Graphic 10">
            <a:extLst>
              <a:ext uri="{FF2B5EF4-FFF2-40B4-BE49-F238E27FC236}">
                <a16:creationId xmlns:a16="http://schemas.microsoft.com/office/drawing/2014/main" id="{406B3A63-CB34-46FF-B8D1-8A897F0D83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2888" y="1402229"/>
            <a:ext cx="1277902" cy="1277902"/>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25771B6F-14D6-4989-A837-AF7C1A691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5710" y="4722280"/>
            <a:ext cx="780290" cy="780290"/>
          </a:xfrm>
          <a:prstGeom prst="rect">
            <a:avLst/>
          </a:prstGeom>
        </p:spPr>
      </p:pic>
      <p:sp>
        <p:nvSpPr>
          <p:cNvPr id="30" name="TextBox 29">
            <a:extLst>
              <a:ext uri="{FF2B5EF4-FFF2-40B4-BE49-F238E27FC236}">
                <a16:creationId xmlns:a16="http://schemas.microsoft.com/office/drawing/2014/main" id="{50CFDEBE-0B22-40FA-A174-12895464CC41}"/>
              </a:ext>
            </a:extLst>
          </p:cNvPr>
          <p:cNvSpPr txBox="1"/>
          <p:nvPr/>
        </p:nvSpPr>
        <p:spPr>
          <a:xfrm>
            <a:off x="911722" y="1025258"/>
            <a:ext cx="19264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prstClr val="black"/>
                </a:solidFill>
                <a:latin typeface="Calibri" panose="020F0502020204030204"/>
              </a:rPr>
              <a:t>h</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ackwvd.net AAD</a:t>
            </a:r>
          </a:p>
        </p:txBody>
      </p:sp>
      <p:sp>
        <p:nvSpPr>
          <p:cNvPr id="31" name="TextBox 30">
            <a:extLst>
              <a:ext uri="{FF2B5EF4-FFF2-40B4-BE49-F238E27FC236}">
                <a16:creationId xmlns:a16="http://schemas.microsoft.com/office/drawing/2014/main" id="{BF5A0CCE-FB01-4DFA-8A30-6AC41AB34C02}"/>
              </a:ext>
            </a:extLst>
          </p:cNvPr>
          <p:cNvSpPr txBox="1"/>
          <p:nvPr/>
        </p:nvSpPr>
        <p:spPr>
          <a:xfrm>
            <a:off x="4647087" y="4064033"/>
            <a:ext cx="191037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err="1">
                <a:solidFill>
                  <a:prstClr val="black"/>
                </a:solidFill>
                <a:latin typeface="Calibri" panose="020F0502020204030204"/>
              </a:rPr>
              <a:t>onprem</a:t>
            </a:r>
            <a:r>
              <a:rPr lang="en-GB">
                <a:solidFill>
                  <a:prstClr val="black"/>
                </a:solidFill>
                <a:latin typeface="Calibri" panose="020F0502020204030204"/>
              </a:rPr>
              <a:t>. h</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ackwvd.net AD </a:t>
            </a:r>
          </a:p>
        </p:txBody>
      </p:sp>
      <p:cxnSp>
        <p:nvCxnSpPr>
          <p:cNvPr id="39" name="Straight Arrow Connector 38">
            <a:extLst>
              <a:ext uri="{FF2B5EF4-FFF2-40B4-BE49-F238E27FC236}">
                <a16:creationId xmlns:a16="http://schemas.microsoft.com/office/drawing/2014/main" id="{68803078-22FE-4183-BD4E-1FDABDE555E6}"/>
              </a:ext>
            </a:extLst>
          </p:cNvPr>
          <p:cNvCxnSpPr>
            <a:cxnSpLocks/>
          </p:cNvCxnSpPr>
          <p:nvPr/>
        </p:nvCxnSpPr>
        <p:spPr>
          <a:xfrm flipH="1" flipV="1">
            <a:off x="2371565" y="2469573"/>
            <a:ext cx="2768958" cy="1756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picture containing electronics, display, computer&#10;&#10;Description automatically generated">
            <a:extLst>
              <a:ext uri="{FF2B5EF4-FFF2-40B4-BE49-F238E27FC236}">
                <a16:creationId xmlns:a16="http://schemas.microsoft.com/office/drawing/2014/main" id="{9D197A5D-3989-4DEA-9EE8-878992BF59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3847" y="4778130"/>
            <a:ext cx="780290" cy="780290"/>
          </a:xfrm>
          <a:prstGeom prst="rect">
            <a:avLst/>
          </a:prstGeom>
        </p:spPr>
      </p:pic>
      <p:pic>
        <p:nvPicPr>
          <p:cNvPr id="19" name="Picture 18" descr="A picture containing electronics, display, computer&#10;&#10;Description automatically generated">
            <a:extLst>
              <a:ext uri="{FF2B5EF4-FFF2-40B4-BE49-F238E27FC236}">
                <a16:creationId xmlns:a16="http://schemas.microsoft.com/office/drawing/2014/main" id="{783D0DF7-2E14-4AEB-B641-BB84E52EC6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3057" y="4778130"/>
            <a:ext cx="780290" cy="780290"/>
          </a:xfrm>
          <a:prstGeom prst="rect">
            <a:avLst/>
          </a:prstGeom>
        </p:spPr>
      </p:pic>
      <p:pic>
        <p:nvPicPr>
          <p:cNvPr id="20" name="Picture 19" descr="A picture containing electronics, display, computer&#10;&#10;Description automatically generated">
            <a:extLst>
              <a:ext uri="{FF2B5EF4-FFF2-40B4-BE49-F238E27FC236}">
                <a16:creationId xmlns:a16="http://schemas.microsoft.com/office/drawing/2014/main" id="{FB8C6225-FCFF-484C-9553-FCE33B0185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2267" y="4778130"/>
            <a:ext cx="780290" cy="780290"/>
          </a:xfrm>
          <a:prstGeom prst="rect">
            <a:avLst/>
          </a:prstGeom>
        </p:spPr>
      </p:pic>
      <p:sp>
        <p:nvSpPr>
          <p:cNvPr id="21" name="TextBox 20">
            <a:extLst>
              <a:ext uri="{FF2B5EF4-FFF2-40B4-BE49-F238E27FC236}">
                <a16:creationId xmlns:a16="http://schemas.microsoft.com/office/drawing/2014/main" id="{8A17DC75-6C81-438C-A883-2EC86DD9A8F7}"/>
              </a:ext>
            </a:extLst>
          </p:cNvPr>
          <p:cNvSpPr txBox="1"/>
          <p:nvPr/>
        </p:nvSpPr>
        <p:spPr>
          <a:xfrm>
            <a:off x="9702558" y="4789259"/>
            <a:ext cx="170865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Domain-joined Session Hosts</a:t>
            </a:r>
          </a:p>
        </p:txBody>
      </p:sp>
      <p:pic>
        <p:nvPicPr>
          <p:cNvPr id="22" name="Picture 21" descr="A picture containing food&#10;&#10;Description automatically generated">
            <a:extLst>
              <a:ext uri="{FF2B5EF4-FFF2-40B4-BE49-F238E27FC236}">
                <a16:creationId xmlns:a16="http://schemas.microsoft.com/office/drawing/2014/main" id="{FD40E136-8D53-4E26-B4E2-7E4CA01D63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5511" y="4768489"/>
            <a:ext cx="780290" cy="780290"/>
          </a:xfrm>
          <a:prstGeom prst="rect">
            <a:avLst/>
          </a:prstGeom>
        </p:spPr>
      </p:pic>
      <p:cxnSp>
        <p:nvCxnSpPr>
          <p:cNvPr id="23" name="Straight Connector 22">
            <a:extLst>
              <a:ext uri="{FF2B5EF4-FFF2-40B4-BE49-F238E27FC236}">
                <a16:creationId xmlns:a16="http://schemas.microsoft.com/office/drawing/2014/main" id="{1DBEEFBC-E168-4E6B-979C-44EEF1602264}"/>
              </a:ext>
            </a:extLst>
          </p:cNvPr>
          <p:cNvCxnSpPr>
            <a:cxnSpLocks/>
          </p:cNvCxnSpPr>
          <p:nvPr/>
        </p:nvCxnSpPr>
        <p:spPr>
          <a:xfrm>
            <a:off x="4401879" y="5662689"/>
            <a:ext cx="5592296"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9DCB4B4-1899-4B9B-902F-6F0BC810E9D6}"/>
              </a:ext>
            </a:extLst>
          </p:cNvPr>
          <p:cNvSpPr txBox="1"/>
          <p:nvPr/>
        </p:nvSpPr>
        <p:spPr>
          <a:xfrm rot="2005460">
            <a:off x="2599753" y="2784981"/>
            <a:ext cx="1839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AAD Connect </a:t>
            </a:r>
          </a:p>
        </p:txBody>
      </p:sp>
      <p:pic>
        <p:nvPicPr>
          <p:cNvPr id="13" name="Picture 12" descr="A close up of a sign&#10;&#10;Description automatically generated">
            <a:extLst>
              <a:ext uri="{FF2B5EF4-FFF2-40B4-BE49-F238E27FC236}">
                <a16:creationId xmlns:a16="http://schemas.microsoft.com/office/drawing/2014/main" id="{C70026D2-1913-4383-BF6D-E0A40C436F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3901" y="3957354"/>
            <a:ext cx="646331" cy="646331"/>
          </a:xfrm>
          <a:prstGeom prst="rect">
            <a:avLst/>
          </a:prstGeom>
        </p:spPr>
      </p:pic>
      <p:sp>
        <p:nvSpPr>
          <p:cNvPr id="35" name="TextBox 34">
            <a:extLst>
              <a:ext uri="{FF2B5EF4-FFF2-40B4-BE49-F238E27FC236}">
                <a16:creationId xmlns:a16="http://schemas.microsoft.com/office/drawing/2014/main" id="{56CC11F2-67E0-4185-A3CD-82A3B968FA0B}"/>
              </a:ext>
            </a:extLst>
          </p:cNvPr>
          <p:cNvSpPr txBox="1"/>
          <p:nvPr/>
        </p:nvSpPr>
        <p:spPr>
          <a:xfrm>
            <a:off x="7673613" y="3924110"/>
            <a:ext cx="145656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WVD V2 Objects</a:t>
            </a:r>
          </a:p>
        </p:txBody>
      </p:sp>
      <p:sp>
        <p:nvSpPr>
          <p:cNvPr id="28" name="Title 1">
            <a:extLst>
              <a:ext uri="{FF2B5EF4-FFF2-40B4-BE49-F238E27FC236}">
                <a16:creationId xmlns:a16="http://schemas.microsoft.com/office/drawing/2014/main" id="{AE524E4E-3BC6-4C00-8D4A-657F29F54A0C}"/>
              </a:ext>
            </a:extLst>
          </p:cNvPr>
          <p:cNvSpPr txBox="1">
            <a:spLocks/>
          </p:cNvSpPr>
          <p:nvPr/>
        </p:nvSpPr>
        <p:spPr>
          <a:xfrm>
            <a:off x="211171" y="-52490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400"/>
              <a:t>WVD V2 AAD Requirements</a:t>
            </a:r>
          </a:p>
        </p:txBody>
      </p:sp>
      <p:sp>
        <p:nvSpPr>
          <p:cNvPr id="8" name="Arrow: Left-Right 7">
            <a:extLst>
              <a:ext uri="{FF2B5EF4-FFF2-40B4-BE49-F238E27FC236}">
                <a16:creationId xmlns:a16="http://schemas.microsoft.com/office/drawing/2014/main" id="{AFFC8210-E117-43A7-AF49-020F4365B91C}"/>
              </a:ext>
            </a:extLst>
          </p:cNvPr>
          <p:cNvSpPr/>
          <p:nvPr/>
        </p:nvSpPr>
        <p:spPr>
          <a:xfrm rot="522323">
            <a:off x="2517267" y="2251672"/>
            <a:ext cx="6021885" cy="5116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AAD linked to Subscription hosting WVD VMs</a:t>
            </a:r>
          </a:p>
        </p:txBody>
      </p:sp>
      <p:pic>
        <p:nvPicPr>
          <p:cNvPr id="10" name="Picture 9">
            <a:extLst>
              <a:ext uri="{FF2B5EF4-FFF2-40B4-BE49-F238E27FC236}">
                <a16:creationId xmlns:a16="http://schemas.microsoft.com/office/drawing/2014/main" id="{01AF2B63-AC0B-4596-B135-932B0CA6D65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701153" y="2922165"/>
            <a:ext cx="2476500" cy="857250"/>
          </a:xfrm>
          <a:prstGeom prst="rect">
            <a:avLst/>
          </a:prstGeom>
        </p:spPr>
      </p:pic>
      <p:sp>
        <p:nvSpPr>
          <p:cNvPr id="12" name="TextBox 11">
            <a:extLst>
              <a:ext uri="{FF2B5EF4-FFF2-40B4-BE49-F238E27FC236}">
                <a16:creationId xmlns:a16="http://schemas.microsoft.com/office/drawing/2014/main" id="{523B8F6B-AB7F-4863-8CBC-91DF0A99E82A}"/>
              </a:ext>
            </a:extLst>
          </p:cNvPr>
          <p:cNvSpPr txBox="1"/>
          <p:nvPr/>
        </p:nvSpPr>
        <p:spPr>
          <a:xfrm>
            <a:off x="306058" y="3233036"/>
            <a:ext cx="3522475" cy="2308324"/>
          </a:xfrm>
          <a:prstGeom prst="rect">
            <a:avLst/>
          </a:prstGeom>
          <a:noFill/>
        </p:spPr>
        <p:txBody>
          <a:bodyPr wrap="square" rtlCol="0">
            <a:spAutoFit/>
          </a:bodyPr>
          <a:lstStyle/>
          <a:p>
            <a:pPr marL="285750" indent="-285750">
              <a:buFont typeface="Arial" panose="020B0604020202020204" pitchFamily="34" charset="0"/>
              <a:buChar char="•"/>
            </a:pPr>
            <a:r>
              <a:rPr lang="en-US" sz="2400"/>
              <a:t>Users and Admins of WVD must be in AAD linked to HostPool Subscription</a:t>
            </a:r>
          </a:p>
          <a:p>
            <a:pPr marL="285750" indent="-285750">
              <a:buFont typeface="Arial" panose="020B0604020202020204" pitchFamily="34" charset="0"/>
              <a:buChar char="•"/>
            </a:pPr>
            <a:r>
              <a:rPr lang="en-US" sz="2400"/>
              <a:t>Manual work-arounds exist (but are harder)</a:t>
            </a:r>
          </a:p>
        </p:txBody>
      </p:sp>
      <p:sp>
        <p:nvSpPr>
          <p:cNvPr id="16" name="Rectangle 15">
            <a:extLst>
              <a:ext uri="{FF2B5EF4-FFF2-40B4-BE49-F238E27FC236}">
                <a16:creationId xmlns:a16="http://schemas.microsoft.com/office/drawing/2014/main" id="{4ACF28F1-47B6-43BC-83CA-0CAFDEB27798}"/>
              </a:ext>
            </a:extLst>
          </p:cNvPr>
          <p:cNvSpPr/>
          <p:nvPr/>
        </p:nvSpPr>
        <p:spPr>
          <a:xfrm>
            <a:off x="8701153" y="3523413"/>
            <a:ext cx="1469981" cy="214109"/>
          </a:xfrm>
          <a:prstGeom prst="rect">
            <a:avLst/>
          </a:prstGeom>
          <a:solidFill>
            <a:srgbClr val="92D050">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BD3E577-8BD3-484C-AE13-08A39508E7C6}"/>
              </a:ext>
            </a:extLst>
          </p:cNvPr>
          <p:cNvSpPr/>
          <p:nvPr/>
        </p:nvSpPr>
        <p:spPr>
          <a:xfrm>
            <a:off x="936774" y="1102870"/>
            <a:ext cx="1275562" cy="190610"/>
          </a:xfrm>
          <a:prstGeom prst="rect">
            <a:avLst/>
          </a:prstGeom>
          <a:solidFill>
            <a:srgbClr val="92D050">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70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left)">
                                      <p:cBhvr>
                                        <p:cTn id="15" dur="500"/>
                                        <p:tgtEl>
                                          <p:spTgt spid="3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598442"/>
            <a:ext cx="11306469" cy="447110"/>
          </a:xfrm>
        </p:spPr>
        <p:txBody>
          <a:bodyPr/>
          <a:lstStyle/>
          <a:p>
            <a:r>
              <a:rPr lang="en-US" sz="4400"/>
              <a:t>PowerShell update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171163"/>
            <a:ext cx="11120939" cy="2289601"/>
          </a:xfrm>
        </p:spPr>
        <p:txBody>
          <a:bodyPr vert="horz" wrap="square" lIns="0" tIns="0" rIns="0" bIns="0" rtlCol="0" anchor="t">
            <a:spAutoFit/>
          </a:bodyPr>
          <a:lstStyle/>
          <a:p>
            <a:pPr marL="681297" indent="-457200">
              <a:lnSpc>
                <a:spcPct val="107000"/>
              </a:lnSpc>
              <a:spcAft>
                <a:spcPts val="784"/>
              </a:spcAft>
            </a:pPr>
            <a:r>
              <a:rPr lang="en-US" sz="3200"/>
              <a:t>Integrated into the Az PS module</a:t>
            </a:r>
          </a:p>
          <a:p>
            <a:pPr marL="681297" indent="-457200">
              <a:lnSpc>
                <a:spcPct val="107000"/>
              </a:lnSpc>
              <a:spcAft>
                <a:spcPts val="784"/>
              </a:spcAft>
            </a:pPr>
            <a:r>
              <a:rPr lang="en-US" sz="3200"/>
              <a:t>Cmdlets are in the form </a:t>
            </a:r>
            <a:r>
              <a:rPr lang="en-US" sz="3200" b="1"/>
              <a:t>[Verb]-</a:t>
            </a:r>
            <a:r>
              <a:rPr lang="en-US" sz="3200" b="1" err="1"/>
              <a:t>AzWvd</a:t>
            </a:r>
            <a:r>
              <a:rPr lang="en-US" sz="3200" b="1"/>
              <a:t>[Noun]</a:t>
            </a:r>
            <a:endParaRPr lang="en-US" sz="3200" b="1">
              <a:cs typeface="Segoe UI"/>
            </a:endParaRPr>
          </a:p>
          <a:p>
            <a:pPr marL="681297" indent="-457200">
              <a:lnSpc>
                <a:spcPct val="107000"/>
              </a:lnSpc>
              <a:spcAft>
                <a:spcPts val="784"/>
              </a:spcAft>
            </a:pPr>
            <a:r>
              <a:rPr lang="en-US" sz="3200"/>
              <a:t>Can use existing Azure cmdlets (Az or </a:t>
            </a:r>
            <a:r>
              <a:rPr lang="en-US" sz="3200" err="1"/>
              <a:t>AzureRm</a:t>
            </a:r>
            <a:r>
              <a:rPr lang="en-US" sz="3200"/>
              <a:t> module) when capabilities exist</a:t>
            </a:r>
            <a:endParaRPr lang="en-US" sz="3200">
              <a:cs typeface="Segoe UI"/>
            </a:endParaRPr>
          </a:p>
        </p:txBody>
      </p:sp>
      <p:pic>
        <p:nvPicPr>
          <p:cNvPr id="3" name="Picture 2">
            <a:extLst>
              <a:ext uri="{FF2B5EF4-FFF2-40B4-BE49-F238E27FC236}">
                <a16:creationId xmlns:a16="http://schemas.microsoft.com/office/drawing/2014/main" id="{10D3E65A-A354-4260-8CF0-34B3471E7A88}"/>
              </a:ext>
            </a:extLst>
          </p:cNvPr>
          <p:cNvPicPr>
            <a:picLocks noChangeAspect="1"/>
          </p:cNvPicPr>
          <p:nvPr/>
        </p:nvPicPr>
        <p:blipFill>
          <a:blip r:embed="rId2"/>
          <a:stretch>
            <a:fillRect/>
          </a:stretch>
        </p:blipFill>
        <p:spPr>
          <a:xfrm>
            <a:off x="213300" y="3401422"/>
            <a:ext cx="6096528" cy="3424227"/>
          </a:xfrm>
          <a:prstGeom prst="rect">
            <a:avLst/>
          </a:prstGeom>
        </p:spPr>
      </p:pic>
      <p:pic>
        <p:nvPicPr>
          <p:cNvPr id="4" name="Picture 3">
            <a:extLst>
              <a:ext uri="{FF2B5EF4-FFF2-40B4-BE49-F238E27FC236}">
                <a16:creationId xmlns:a16="http://schemas.microsoft.com/office/drawing/2014/main" id="{B3114C8E-BC0F-4432-B6A8-42B92B46DBE7}"/>
              </a:ext>
            </a:extLst>
          </p:cNvPr>
          <p:cNvPicPr>
            <a:picLocks noChangeAspect="1"/>
          </p:cNvPicPr>
          <p:nvPr/>
        </p:nvPicPr>
        <p:blipFill>
          <a:blip r:embed="rId3"/>
          <a:stretch>
            <a:fillRect/>
          </a:stretch>
        </p:blipFill>
        <p:spPr>
          <a:xfrm>
            <a:off x="6041196" y="3396352"/>
            <a:ext cx="6096528" cy="3429297"/>
          </a:xfrm>
          <a:prstGeom prst="rect">
            <a:avLst/>
          </a:prstGeom>
        </p:spPr>
      </p:pic>
    </p:spTree>
    <p:extLst>
      <p:ext uri="{BB962C8B-B14F-4D97-AF65-F5344CB8AC3E}">
        <p14:creationId xmlns:p14="http://schemas.microsoft.com/office/powerpoint/2010/main" val="18602792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9627-9CBE-4952-809A-8A3B88163E20}"/>
              </a:ext>
            </a:extLst>
          </p:cNvPr>
          <p:cNvSpPr>
            <a:spLocks noGrp="1"/>
          </p:cNvSpPr>
          <p:nvPr>
            <p:ph type="title"/>
          </p:nvPr>
        </p:nvSpPr>
        <p:spPr/>
        <p:txBody>
          <a:bodyPr/>
          <a:lstStyle/>
          <a:p>
            <a:r>
              <a:rPr lang="en-US">
                <a:cs typeface="Calibri Light"/>
              </a:rPr>
              <a:t>Security Updates</a:t>
            </a:r>
            <a:endParaRPr lang="en-US"/>
          </a:p>
        </p:txBody>
      </p:sp>
      <p:sp>
        <p:nvSpPr>
          <p:cNvPr id="3" name="Content Placeholder 2">
            <a:extLst>
              <a:ext uri="{FF2B5EF4-FFF2-40B4-BE49-F238E27FC236}">
                <a16:creationId xmlns:a16="http://schemas.microsoft.com/office/drawing/2014/main" id="{93CF309F-B061-4353-8A96-111AD5C87AC8}"/>
              </a:ext>
            </a:extLst>
          </p:cNvPr>
          <p:cNvSpPr>
            <a:spLocks noGrp="1"/>
          </p:cNvSpPr>
          <p:nvPr>
            <p:ph idx="1"/>
          </p:nvPr>
        </p:nvSpPr>
        <p:spPr>
          <a:xfrm>
            <a:off x="838199" y="1825624"/>
            <a:ext cx="10823089" cy="4805545"/>
          </a:xfrm>
        </p:spPr>
        <p:txBody>
          <a:bodyPr vert="horz" lIns="91440" tIns="45720" rIns="91440" bIns="45720" rtlCol="0" anchor="t">
            <a:normAutofit lnSpcReduction="10000"/>
          </a:bodyPr>
          <a:lstStyle/>
          <a:p>
            <a:r>
              <a:rPr lang="en-US" u="sng" dirty="0" err="1">
                <a:ea typeface="+mn-lt"/>
                <a:cs typeface="+mn-lt"/>
                <a:hlinkClick r:id="rId2"/>
              </a:rPr>
              <a:t>WindowsVirtualDesktop</a:t>
            </a:r>
            <a:r>
              <a:rPr lang="en-US" u="sng" dirty="0">
                <a:ea typeface="+mn-lt"/>
                <a:cs typeface="+mn-lt"/>
                <a:hlinkClick r:id="rId2"/>
              </a:rPr>
              <a:t> service tag</a:t>
            </a:r>
            <a:endParaRPr lang="en-US" u="sng" dirty="0">
              <a:ea typeface="+mn-lt"/>
              <a:cs typeface="+mn-lt"/>
            </a:endParaRPr>
          </a:p>
          <a:p>
            <a:pPr lvl="1"/>
            <a:r>
              <a:rPr lang="en-US" dirty="0">
                <a:ea typeface="+mn-lt"/>
                <a:cs typeface="+mn-lt"/>
              </a:rPr>
              <a:t>Limits internet egress traffic from your VMs to specific IP addresses in Azure</a:t>
            </a:r>
          </a:p>
          <a:p>
            <a:pPr lvl="1"/>
            <a:r>
              <a:rPr lang="en-US" dirty="0">
                <a:ea typeface="+mn-lt"/>
                <a:cs typeface="+mn-lt"/>
              </a:rPr>
              <a:t>Simplifies deployment of an Azure Firewall in conjunction with WVD</a:t>
            </a:r>
          </a:p>
          <a:p>
            <a:r>
              <a:rPr lang="en-US" dirty="0">
                <a:ea typeface="+mn-lt"/>
                <a:cs typeface="+mn-lt"/>
              </a:rPr>
              <a:t>Ability to add groups of users to WVD using </a:t>
            </a:r>
            <a:r>
              <a:rPr lang="en-US" u="sng" dirty="0">
                <a:ea typeface="+mn-lt"/>
                <a:cs typeface="+mn-lt"/>
                <a:hlinkClick r:id="rId3"/>
              </a:rPr>
              <a:t>Azure AD groups</a:t>
            </a:r>
            <a:endParaRPr lang="en-US" dirty="0">
              <a:cs typeface="Calibri" panose="020F0502020204030204"/>
            </a:endParaRPr>
          </a:p>
          <a:p>
            <a:r>
              <a:rPr lang="en-US" dirty="0">
                <a:ea typeface="+mn-lt"/>
                <a:cs typeface="+mn-lt"/>
              </a:rPr>
              <a:t>Support for static or dynamic conditional access policies</a:t>
            </a:r>
            <a:endParaRPr lang="en-US" dirty="0"/>
          </a:p>
          <a:p>
            <a:r>
              <a:rPr lang="en-US" dirty="0">
                <a:ea typeface="+mn-lt"/>
                <a:cs typeface="+mn-lt"/>
              </a:rPr>
              <a:t>Support for mandating multi-factor authentication (MFA)</a:t>
            </a:r>
            <a:endParaRPr lang="en-US" dirty="0"/>
          </a:p>
          <a:p>
            <a:r>
              <a:rPr lang="en-US" dirty="0">
                <a:ea typeface="+mn-lt"/>
                <a:cs typeface="+mn-lt"/>
              </a:rPr>
              <a:t>Integration with RBAC &amp; analytics for greater administrative control over user permissions (audit, Azure Advisor, etc.)</a:t>
            </a:r>
            <a:endParaRPr lang="en-US" dirty="0"/>
          </a:p>
          <a:p>
            <a:r>
              <a:rPr lang="en-US" dirty="0">
                <a:ea typeface="+mn-lt"/>
                <a:cs typeface="+mn-lt"/>
              </a:rPr>
              <a:t>Choose geography to store service metadata for the best possible regulatory compliance and performance</a:t>
            </a:r>
          </a:p>
          <a:p>
            <a:r>
              <a:rPr lang="en-US" dirty="0">
                <a:ea typeface="+mn-lt"/>
                <a:cs typeface="+mn-lt"/>
              </a:rPr>
              <a:t>WVD now in-scope for HIPAA BAA per April </a:t>
            </a:r>
            <a:r>
              <a:rPr lang="en-US" dirty="0">
                <a:ea typeface="+mn-lt"/>
                <a:cs typeface="+mn-lt"/>
                <a:hlinkClick r:id="rId4"/>
              </a:rPr>
              <a:t>Audit results </a:t>
            </a:r>
            <a:endParaRPr lang="en-US" dirty="0"/>
          </a:p>
          <a:p>
            <a:endParaRPr lang="en-US" dirty="0">
              <a:cs typeface="Calibri"/>
            </a:endParaRPr>
          </a:p>
        </p:txBody>
      </p:sp>
      <p:pic>
        <p:nvPicPr>
          <p:cNvPr id="4" name="Picture 4" descr="A screenshot of a cell phone&#10;&#10;Description generated with very high confidence">
            <a:extLst>
              <a:ext uri="{FF2B5EF4-FFF2-40B4-BE49-F238E27FC236}">
                <a16:creationId xmlns:a16="http://schemas.microsoft.com/office/drawing/2014/main" id="{6DF6A033-DA0D-4E0F-AE13-D8EFABCB604F}"/>
              </a:ext>
            </a:extLst>
          </p:cNvPr>
          <p:cNvPicPr>
            <a:picLocks noChangeAspect="1"/>
          </p:cNvPicPr>
          <p:nvPr/>
        </p:nvPicPr>
        <p:blipFill>
          <a:blip r:embed="rId5"/>
          <a:stretch>
            <a:fillRect/>
          </a:stretch>
        </p:blipFill>
        <p:spPr>
          <a:xfrm>
            <a:off x="4958280" y="226830"/>
            <a:ext cx="7088863" cy="1538101"/>
          </a:xfrm>
          <a:prstGeom prst="rect">
            <a:avLst/>
          </a:prstGeom>
        </p:spPr>
      </p:pic>
    </p:spTree>
    <p:extLst>
      <p:ext uri="{BB962C8B-B14F-4D97-AF65-F5344CB8AC3E}">
        <p14:creationId xmlns:p14="http://schemas.microsoft.com/office/powerpoint/2010/main" val="325144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620827"/>
            <a:ext cx="11306469" cy="402302"/>
          </a:xfrm>
        </p:spPr>
        <p:txBody>
          <a:bodyPr/>
          <a:lstStyle/>
          <a:p>
            <a:r>
              <a:rPr lang="en-US" sz="3137"/>
              <a:t>Preview:  Migration Goals WVD v1 to WVD v2</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68482" y="1404866"/>
            <a:ext cx="10336975" cy="4924425"/>
          </a:xfrm>
        </p:spPr>
        <p:txBody>
          <a:bodyPr vert="horz" wrap="square" lIns="0" tIns="0" rIns="0" bIns="0" rtlCol="0" anchor="t">
            <a:spAutoFit/>
          </a:bodyPr>
          <a:lstStyle/>
          <a:p>
            <a:pPr marL="0" indent="0">
              <a:buNone/>
            </a:pPr>
            <a:r>
              <a:rPr lang="en-US" sz="2800" b="1" i="1" dirty="0"/>
              <a:t>Reminder</a:t>
            </a:r>
            <a:r>
              <a:rPr lang="en-US" sz="2800" i="1" dirty="0"/>
              <a:t>: WVD v2 is Public Preview, do not migrate your production WVD v1 Tenants until GA. </a:t>
            </a:r>
          </a:p>
          <a:p>
            <a:pPr marL="0" indent="0">
              <a:buNone/>
            </a:pPr>
            <a:endParaRPr lang="en-US" sz="2800" dirty="0"/>
          </a:p>
          <a:p>
            <a:pPr marL="0" indent="0">
              <a:buNone/>
            </a:pPr>
            <a:r>
              <a:rPr lang="en-US" sz="2800" dirty="0"/>
              <a:t>Customers have created objects using non-ARM and have significant investment in them</a:t>
            </a:r>
          </a:p>
          <a:p>
            <a:pPr marL="0" indent="0">
              <a:buNone/>
            </a:pPr>
            <a:endParaRPr lang="en-US" sz="2800" dirty="0"/>
          </a:p>
          <a:p>
            <a:pPr marL="0" indent="0">
              <a:buNone/>
            </a:pPr>
            <a:r>
              <a:rPr lang="en-US" sz="2800" dirty="0">
                <a:latin typeface="Segoe UI (Body)"/>
              </a:rPr>
              <a:t>Goals:</a:t>
            </a:r>
          </a:p>
          <a:p>
            <a:r>
              <a:rPr lang="en-US" sz="2800" dirty="0"/>
              <a:t>Customers can migrate their existing non-ARM environment to WVD ARM – full environment or copy high-level objects with configured properties</a:t>
            </a:r>
          </a:p>
          <a:p>
            <a:r>
              <a:rPr lang="en-US" sz="2800" dirty="0"/>
              <a:t>Customers can easily migrate without too much complexity</a:t>
            </a:r>
          </a:p>
          <a:p>
            <a:endParaRPr lang="en-US" sz="2800" dirty="0">
              <a:latin typeface="Segoe UI (Body)"/>
            </a:endParaRPr>
          </a:p>
          <a:p>
            <a:pPr marL="0" indent="0">
              <a:buNone/>
            </a:pPr>
            <a:r>
              <a:rPr lang="en-US" sz="2800" dirty="0">
                <a:latin typeface="Segoe UI (Body)"/>
              </a:rPr>
              <a:t>Non-goals:</a:t>
            </a:r>
          </a:p>
          <a:p>
            <a:r>
              <a:rPr lang="en-US" sz="2800" dirty="0"/>
              <a:t>Migrating WVD objects to non-US locations</a:t>
            </a:r>
          </a:p>
          <a:p>
            <a:pPr marL="224096" lvl="1" indent="0">
              <a:buNone/>
            </a:pPr>
            <a:endParaRPr lang="en-US" sz="2000" dirty="0"/>
          </a:p>
          <a:p>
            <a:endParaRPr lang="en-US" sz="2800" dirty="0">
              <a:latin typeface="Segoe UI (Body)"/>
            </a:endParaRPr>
          </a:p>
        </p:txBody>
      </p:sp>
    </p:spTree>
    <p:extLst>
      <p:ext uri="{BB962C8B-B14F-4D97-AF65-F5344CB8AC3E}">
        <p14:creationId xmlns:p14="http://schemas.microsoft.com/office/powerpoint/2010/main" val="40555709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137">
                <a:solidFill>
                  <a:srgbClr val="000000"/>
                </a:solidFill>
              </a:rPr>
              <a:t>Overview:  Migration from non-ARM to ARM WVD</a:t>
            </a:r>
          </a:p>
        </p:txBody>
      </p:sp>
      <p:cxnSp>
        <p:nvCxnSpPr>
          <p:cNvPr id="4" name="Straight Connector 3">
            <a:extLst>
              <a:ext uri="{FF2B5EF4-FFF2-40B4-BE49-F238E27FC236}">
                <a16:creationId xmlns:a16="http://schemas.microsoft.com/office/drawing/2014/main" id="{94E31D5F-0158-46AF-90AA-B96D8073559C}"/>
              </a:ext>
            </a:extLst>
          </p:cNvPr>
          <p:cNvCxnSpPr>
            <a:cxnSpLocks/>
          </p:cNvCxnSpPr>
          <p:nvPr/>
        </p:nvCxnSpPr>
        <p:spPr>
          <a:xfrm>
            <a:off x="1837596" y="3128431"/>
            <a:ext cx="0" cy="684785"/>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03C11A1-B56B-4957-99CD-886277BC9179}"/>
              </a:ext>
            </a:extLst>
          </p:cNvPr>
          <p:cNvCxnSpPr>
            <a:cxnSpLocks/>
          </p:cNvCxnSpPr>
          <p:nvPr/>
        </p:nvCxnSpPr>
        <p:spPr>
          <a:xfrm>
            <a:off x="3716714" y="3371888"/>
            <a:ext cx="0" cy="76085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27CCCCF-C310-487F-844B-D9EBEC8CA821}"/>
              </a:ext>
            </a:extLst>
          </p:cNvPr>
          <p:cNvCxnSpPr>
            <a:cxnSpLocks/>
          </p:cNvCxnSpPr>
          <p:nvPr/>
        </p:nvCxnSpPr>
        <p:spPr>
          <a:xfrm>
            <a:off x="5599581" y="3027396"/>
            <a:ext cx="537" cy="779419"/>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B5B5B-CB1C-46E7-95DA-EFABADB386AD}"/>
              </a:ext>
            </a:extLst>
          </p:cNvPr>
          <p:cNvCxnSpPr>
            <a:cxnSpLocks/>
          </p:cNvCxnSpPr>
          <p:nvPr/>
        </p:nvCxnSpPr>
        <p:spPr>
          <a:xfrm>
            <a:off x="7479236" y="3448548"/>
            <a:ext cx="0" cy="6841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7EF5F2-710D-452F-AB36-92CC69D0B56B}"/>
              </a:ext>
            </a:extLst>
          </p:cNvPr>
          <p:cNvCxnSpPr>
            <a:cxnSpLocks/>
          </p:cNvCxnSpPr>
          <p:nvPr/>
        </p:nvCxnSpPr>
        <p:spPr>
          <a:xfrm>
            <a:off x="9358766" y="2531495"/>
            <a:ext cx="2801" cy="1221496"/>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9DA20D0-513C-4C87-BC39-E264EB49B70B}"/>
              </a:ext>
            </a:extLst>
          </p:cNvPr>
          <p:cNvSpPr/>
          <p:nvPr/>
        </p:nvSpPr>
        <p:spPr bwMode="auto">
          <a:xfrm>
            <a:off x="1211339" y="3860638"/>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Block Arc 13">
            <a:extLst>
              <a:ext uri="{FF2B5EF4-FFF2-40B4-BE49-F238E27FC236}">
                <a16:creationId xmlns:a16="http://schemas.microsoft.com/office/drawing/2014/main" id="{3FABC309-BBC0-4408-A3AF-3575BA02F7DE}"/>
              </a:ext>
            </a:extLst>
          </p:cNvPr>
          <p:cNvSpPr>
            <a:spLocks noChangeAspect="1"/>
          </p:cNvSpPr>
          <p:nvPr/>
        </p:nvSpPr>
        <p:spPr bwMode="auto">
          <a:xfrm rot="5400000" flipH="1">
            <a:off x="1157515" y="3806814"/>
            <a:ext cx="1332444" cy="1332444"/>
          </a:xfrm>
          <a:prstGeom prst="blockArc">
            <a:avLst>
              <a:gd name="adj1" fmla="val 16464520"/>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Oval 14">
            <a:extLst>
              <a:ext uri="{FF2B5EF4-FFF2-40B4-BE49-F238E27FC236}">
                <a16:creationId xmlns:a16="http://schemas.microsoft.com/office/drawing/2014/main" id="{284F4564-53FD-4ED8-8DE4-01F7F326E146}"/>
              </a:ext>
            </a:extLst>
          </p:cNvPr>
          <p:cNvSpPr/>
          <p:nvPr/>
        </p:nvSpPr>
        <p:spPr bwMode="auto">
          <a:xfrm>
            <a:off x="3106192" y="2157587"/>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Block Arc 15">
            <a:extLst>
              <a:ext uri="{FF2B5EF4-FFF2-40B4-BE49-F238E27FC236}">
                <a16:creationId xmlns:a16="http://schemas.microsoft.com/office/drawing/2014/main" id="{DF56579C-6526-4448-93CD-5B86DBA9694B}"/>
              </a:ext>
            </a:extLst>
          </p:cNvPr>
          <p:cNvSpPr>
            <a:spLocks noChangeAspect="1"/>
          </p:cNvSpPr>
          <p:nvPr/>
        </p:nvSpPr>
        <p:spPr bwMode="auto">
          <a:xfrm rot="5400000" flipH="1">
            <a:off x="3052368" y="2103763"/>
            <a:ext cx="1332444" cy="1332444"/>
          </a:xfrm>
          <a:prstGeom prst="blockArc">
            <a:avLst>
              <a:gd name="adj1" fmla="val 13006098"/>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3CE122D3-CF58-4FFB-BDFF-84A370D06195}"/>
              </a:ext>
            </a:extLst>
          </p:cNvPr>
          <p:cNvSpPr/>
          <p:nvPr/>
        </p:nvSpPr>
        <p:spPr bwMode="auto">
          <a:xfrm>
            <a:off x="4987185" y="3806815"/>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Block Arc 18">
            <a:extLst>
              <a:ext uri="{FF2B5EF4-FFF2-40B4-BE49-F238E27FC236}">
                <a16:creationId xmlns:a16="http://schemas.microsoft.com/office/drawing/2014/main" id="{753D4324-D428-46B9-BA0F-D1B2359A400F}"/>
              </a:ext>
            </a:extLst>
          </p:cNvPr>
          <p:cNvSpPr>
            <a:spLocks noChangeAspect="1"/>
          </p:cNvSpPr>
          <p:nvPr/>
        </p:nvSpPr>
        <p:spPr bwMode="auto">
          <a:xfrm rot="5400000" flipH="1">
            <a:off x="4933361" y="3752991"/>
            <a:ext cx="1332444" cy="1332444"/>
          </a:xfrm>
          <a:prstGeom prst="blockArc">
            <a:avLst>
              <a:gd name="adj1" fmla="val 8932194"/>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7A5EF5D9-B6EC-4B8A-9C99-B330471E86F6}"/>
              </a:ext>
            </a:extLst>
          </p:cNvPr>
          <p:cNvSpPr/>
          <p:nvPr/>
        </p:nvSpPr>
        <p:spPr bwMode="auto">
          <a:xfrm>
            <a:off x="6868178" y="2157587"/>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Block Arc 20">
            <a:extLst>
              <a:ext uri="{FF2B5EF4-FFF2-40B4-BE49-F238E27FC236}">
                <a16:creationId xmlns:a16="http://schemas.microsoft.com/office/drawing/2014/main" id="{7944E643-9B5C-4FF9-93DB-F394FB26C7CD}"/>
              </a:ext>
            </a:extLst>
          </p:cNvPr>
          <p:cNvSpPr>
            <a:spLocks noChangeAspect="1"/>
          </p:cNvSpPr>
          <p:nvPr/>
        </p:nvSpPr>
        <p:spPr bwMode="auto">
          <a:xfrm rot="5400000" flipH="1">
            <a:off x="6814354" y="2103763"/>
            <a:ext cx="1332444" cy="1332444"/>
          </a:xfrm>
          <a:prstGeom prst="blockArc">
            <a:avLst>
              <a:gd name="adj1" fmla="val 5453112"/>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5D340C81-FA7C-4D3F-B5A1-1800291AAC9A}"/>
              </a:ext>
            </a:extLst>
          </p:cNvPr>
          <p:cNvSpPr/>
          <p:nvPr/>
        </p:nvSpPr>
        <p:spPr bwMode="auto">
          <a:xfrm>
            <a:off x="8749169" y="3806815"/>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 name="TextBox 24">
            <a:extLst>
              <a:ext uri="{FF2B5EF4-FFF2-40B4-BE49-F238E27FC236}">
                <a16:creationId xmlns:a16="http://schemas.microsoft.com/office/drawing/2014/main" id="{08D7ED63-4343-4CCE-9D8D-C6463D9CFD38}"/>
              </a:ext>
            </a:extLst>
          </p:cNvPr>
          <p:cNvSpPr txBox="1"/>
          <p:nvPr/>
        </p:nvSpPr>
        <p:spPr>
          <a:xfrm>
            <a:off x="1565653" y="4311871"/>
            <a:ext cx="516168"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01 a</a:t>
            </a:r>
          </a:p>
        </p:txBody>
      </p:sp>
      <p:sp>
        <p:nvSpPr>
          <p:cNvPr id="26" name="TextBox 25">
            <a:extLst>
              <a:ext uri="{FF2B5EF4-FFF2-40B4-BE49-F238E27FC236}">
                <a16:creationId xmlns:a16="http://schemas.microsoft.com/office/drawing/2014/main" id="{A4F33188-CBEB-4B5C-A3EA-726F62495917}"/>
              </a:ext>
            </a:extLst>
          </p:cNvPr>
          <p:cNvSpPr txBox="1"/>
          <p:nvPr/>
        </p:nvSpPr>
        <p:spPr>
          <a:xfrm>
            <a:off x="3449285" y="2608820"/>
            <a:ext cx="538609"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01 b</a:t>
            </a:r>
          </a:p>
        </p:txBody>
      </p:sp>
      <p:sp>
        <p:nvSpPr>
          <p:cNvPr id="27" name="TextBox 26">
            <a:extLst>
              <a:ext uri="{FF2B5EF4-FFF2-40B4-BE49-F238E27FC236}">
                <a16:creationId xmlns:a16="http://schemas.microsoft.com/office/drawing/2014/main" id="{106417D1-B7FB-48A5-9F77-0B1778177388}"/>
              </a:ext>
            </a:extLst>
          </p:cNvPr>
          <p:cNvSpPr txBox="1"/>
          <p:nvPr/>
        </p:nvSpPr>
        <p:spPr>
          <a:xfrm>
            <a:off x="5437678" y="4258048"/>
            <a:ext cx="323807"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02</a:t>
            </a:r>
          </a:p>
        </p:txBody>
      </p:sp>
      <p:sp>
        <p:nvSpPr>
          <p:cNvPr id="28" name="TextBox 27">
            <a:extLst>
              <a:ext uri="{FF2B5EF4-FFF2-40B4-BE49-F238E27FC236}">
                <a16:creationId xmlns:a16="http://schemas.microsoft.com/office/drawing/2014/main" id="{5701331D-FA56-43F0-B7D8-91EE72BCB0DA}"/>
              </a:ext>
            </a:extLst>
          </p:cNvPr>
          <p:cNvSpPr txBox="1"/>
          <p:nvPr/>
        </p:nvSpPr>
        <p:spPr>
          <a:xfrm>
            <a:off x="7318672" y="2608820"/>
            <a:ext cx="323807"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03</a:t>
            </a:r>
          </a:p>
        </p:txBody>
      </p:sp>
      <p:sp>
        <p:nvSpPr>
          <p:cNvPr id="29" name="TextBox 28">
            <a:extLst>
              <a:ext uri="{FF2B5EF4-FFF2-40B4-BE49-F238E27FC236}">
                <a16:creationId xmlns:a16="http://schemas.microsoft.com/office/drawing/2014/main" id="{72114831-D11E-4121-A81A-0A30B8C83092}"/>
              </a:ext>
            </a:extLst>
          </p:cNvPr>
          <p:cNvSpPr txBox="1"/>
          <p:nvPr/>
        </p:nvSpPr>
        <p:spPr>
          <a:xfrm>
            <a:off x="9077034" y="4258048"/>
            <a:ext cx="569067"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04 a</a:t>
            </a:r>
          </a:p>
        </p:txBody>
      </p:sp>
      <p:sp>
        <p:nvSpPr>
          <p:cNvPr id="31" name="TextBox 30">
            <a:extLst>
              <a:ext uri="{FF2B5EF4-FFF2-40B4-BE49-F238E27FC236}">
                <a16:creationId xmlns:a16="http://schemas.microsoft.com/office/drawing/2014/main" id="{7A343531-939C-425E-BF56-D028D1ECA4A4}"/>
              </a:ext>
            </a:extLst>
          </p:cNvPr>
          <p:cNvSpPr txBox="1"/>
          <p:nvPr/>
        </p:nvSpPr>
        <p:spPr>
          <a:xfrm>
            <a:off x="1042988" y="2608820"/>
            <a:ext cx="162079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Start Host Pool</a:t>
            </a:r>
            <a:r>
              <a:rPr kumimoji="0" lang="en-US" sz="1200" b="0" i="0" u="none" strike="noStrike" kern="1200" cap="none" spc="0" normalizeH="0" noProof="0">
                <a:ln>
                  <a:noFill/>
                </a:ln>
                <a:solidFill>
                  <a:srgbClr val="000000"/>
                </a:solidFill>
                <a:effectLst/>
                <a:uLnTx/>
                <a:uFillTx/>
                <a:latin typeface="Segoe UI Semibold"/>
                <a:ea typeface="+mn-ea"/>
                <a:cs typeface="+mn-cs"/>
              </a:rPr>
              <a:t> Migration</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295F5CCE-5040-471B-AC90-E06927EA1D94}"/>
              </a:ext>
            </a:extLst>
          </p:cNvPr>
          <p:cNvSpPr txBox="1"/>
          <p:nvPr/>
        </p:nvSpPr>
        <p:spPr>
          <a:xfrm>
            <a:off x="3094742" y="4289698"/>
            <a:ext cx="1247695"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Add Azure info – subscription, resource group</a:t>
            </a:r>
          </a:p>
        </p:txBody>
      </p:sp>
      <p:sp>
        <p:nvSpPr>
          <p:cNvPr id="33" name="TextBox 32">
            <a:extLst>
              <a:ext uri="{FF2B5EF4-FFF2-40B4-BE49-F238E27FC236}">
                <a16:creationId xmlns:a16="http://schemas.microsoft.com/office/drawing/2014/main" id="{2532CACF-3B23-47FE-97B9-A9FFC49EAD88}"/>
              </a:ext>
            </a:extLst>
          </p:cNvPr>
          <p:cNvSpPr txBox="1"/>
          <p:nvPr/>
        </p:nvSpPr>
        <p:spPr>
          <a:xfrm>
            <a:off x="6943330" y="4215279"/>
            <a:ext cx="1247695"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Add ALL users/ user groups to ARM app groups</a:t>
            </a:r>
          </a:p>
        </p:txBody>
      </p:sp>
      <p:sp>
        <p:nvSpPr>
          <p:cNvPr id="35" name="TextBox 34">
            <a:extLst>
              <a:ext uri="{FF2B5EF4-FFF2-40B4-BE49-F238E27FC236}">
                <a16:creationId xmlns:a16="http://schemas.microsoft.com/office/drawing/2014/main" id="{49924FFF-A0B6-4093-A339-03FA11003235}"/>
              </a:ext>
            </a:extLst>
          </p:cNvPr>
          <p:cNvSpPr txBox="1"/>
          <p:nvPr/>
        </p:nvSpPr>
        <p:spPr>
          <a:xfrm>
            <a:off x="4715153" y="2585319"/>
            <a:ext cx="1929381"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Add users to ARM app group - validation</a:t>
            </a:r>
          </a:p>
        </p:txBody>
      </p:sp>
      <p:cxnSp>
        <p:nvCxnSpPr>
          <p:cNvPr id="41" name="Straight Connector 40">
            <a:extLst>
              <a:ext uri="{FF2B5EF4-FFF2-40B4-BE49-F238E27FC236}">
                <a16:creationId xmlns:a16="http://schemas.microsoft.com/office/drawing/2014/main" id="{3DF73F71-FE90-46E7-B5FE-E1CCDF2B3082}"/>
              </a:ext>
            </a:extLst>
          </p:cNvPr>
          <p:cNvCxnSpPr>
            <a:cxnSpLocks/>
          </p:cNvCxnSpPr>
          <p:nvPr/>
        </p:nvCxnSpPr>
        <p:spPr>
          <a:xfrm>
            <a:off x="11221507" y="3454191"/>
            <a:ext cx="0" cy="684190"/>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D3B1F5-47DF-44B8-BB8C-45F4C8E9E298}"/>
              </a:ext>
            </a:extLst>
          </p:cNvPr>
          <p:cNvSpPr/>
          <p:nvPr/>
        </p:nvSpPr>
        <p:spPr bwMode="auto">
          <a:xfrm>
            <a:off x="10610449" y="2163230"/>
            <a:ext cx="1224797" cy="1224797"/>
          </a:xfrm>
          <a:prstGeom prst="ellipse">
            <a:avLst/>
          </a:prstGeom>
          <a:noFill/>
          <a:ln w="952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Block Arc 42">
            <a:extLst>
              <a:ext uri="{FF2B5EF4-FFF2-40B4-BE49-F238E27FC236}">
                <a16:creationId xmlns:a16="http://schemas.microsoft.com/office/drawing/2014/main" id="{A3ADB70A-F8B0-4F1B-B07B-CC3BB05BF20E}"/>
              </a:ext>
            </a:extLst>
          </p:cNvPr>
          <p:cNvSpPr>
            <a:spLocks noChangeAspect="1"/>
          </p:cNvSpPr>
          <p:nvPr/>
        </p:nvSpPr>
        <p:spPr bwMode="auto">
          <a:xfrm rot="5400000" flipH="1">
            <a:off x="10556625" y="2109406"/>
            <a:ext cx="1332444" cy="1332444"/>
          </a:xfrm>
          <a:prstGeom prst="blockArc">
            <a:avLst>
              <a:gd name="adj1" fmla="val 21547179"/>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1AEF02EF-CB67-4389-A550-C56E2BCECF5A}"/>
              </a:ext>
            </a:extLst>
          </p:cNvPr>
          <p:cNvSpPr txBox="1"/>
          <p:nvPr/>
        </p:nvSpPr>
        <p:spPr>
          <a:xfrm>
            <a:off x="10927093" y="2614463"/>
            <a:ext cx="591509" cy="41857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a:ea typeface="+mn-ea"/>
                <a:cs typeface="+mn-cs"/>
              </a:rPr>
              <a:t>STEP</a:t>
            </a:r>
          </a:p>
          <a:p>
            <a:pPr marL="0" marR="0" lvl="0" indent="0" algn="ctr" defTabSz="914367"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04 b</a:t>
            </a:r>
          </a:p>
        </p:txBody>
      </p:sp>
      <p:sp>
        <p:nvSpPr>
          <p:cNvPr id="45" name="TextBox 44">
            <a:extLst>
              <a:ext uri="{FF2B5EF4-FFF2-40B4-BE49-F238E27FC236}">
                <a16:creationId xmlns:a16="http://schemas.microsoft.com/office/drawing/2014/main" id="{BC8EACEF-270B-4028-85F6-4406A5CF7474}"/>
              </a:ext>
            </a:extLst>
          </p:cNvPr>
          <p:cNvSpPr txBox="1"/>
          <p:nvPr/>
        </p:nvSpPr>
        <p:spPr>
          <a:xfrm>
            <a:off x="10470159" y="4220922"/>
            <a:ext cx="157420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Not satisfied –</a:t>
            </a:r>
            <a:r>
              <a:rPr kumimoji="0" lang="en-US" sz="1200" b="0" i="0" u="none" strike="noStrike" kern="1200" cap="none" spc="0" normalizeH="0" noProof="0">
                <a:ln>
                  <a:noFill/>
                </a:ln>
                <a:solidFill>
                  <a:srgbClr val="000000"/>
                </a:solidFill>
                <a:effectLst/>
                <a:uLnTx/>
                <a:uFillTx/>
                <a:latin typeface="Segoe UI Semibold"/>
                <a:ea typeface="+mn-ea"/>
                <a:cs typeface="+mn-cs"/>
              </a:rPr>
              <a:t> Revert Host Pool Migration</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6" name="Circle: Hollow 45">
            <a:extLst>
              <a:ext uri="{FF2B5EF4-FFF2-40B4-BE49-F238E27FC236}">
                <a16:creationId xmlns:a16="http://schemas.microsoft.com/office/drawing/2014/main" id="{B5B2889E-735B-43FF-864C-BB6B248A3823}"/>
              </a:ext>
            </a:extLst>
          </p:cNvPr>
          <p:cNvSpPr/>
          <p:nvPr/>
        </p:nvSpPr>
        <p:spPr bwMode="auto">
          <a:xfrm>
            <a:off x="10555285" y="2091640"/>
            <a:ext cx="1332444" cy="1332444"/>
          </a:xfrm>
          <a:prstGeom prst="donut">
            <a:avLst>
              <a:gd name="adj" fmla="val 659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8" name="Block Arc 47">
            <a:extLst>
              <a:ext uri="{FF2B5EF4-FFF2-40B4-BE49-F238E27FC236}">
                <a16:creationId xmlns:a16="http://schemas.microsoft.com/office/drawing/2014/main" id="{12C2E607-1B6A-4737-AD4B-540A23B7D07F}"/>
              </a:ext>
            </a:extLst>
          </p:cNvPr>
          <p:cNvSpPr>
            <a:spLocks noChangeAspect="1"/>
          </p:cNvSpPr>
          <p:nvPr/>
        </p:nvSpPr>
        <p:spPr bwMode="auto">
          <a:xfrm rot="5400000" flipH="1">
            <a:off x="8687221" y="3737049"/>
            <a:ext cx="1332444" cy="1332444"/>
          </a:xfrm>
          <a:prstGeom prst="blockArc">
            <a:avLst>
              <a:gd name="adj1" fmla="val 2255198"/>
              <a:gd name="adj2" fmla="val 21599995"/>
              <a:gd name="adj3" fmla="val 74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DDAECD55-AC70-42F5-915C-6D73ACE16CC4}"/>
              </a:ext>
            </a:extLst>
          </p:cNvPr>
          <p:cNvSpPr txBox="1"/>
          <p:nvPr/>
        </p:nvSpPr>
        <p:spPr>
          <a:xfrm>
            <a:off x="4092993" y="5991460"/>
            <a:ext cx="4586801" cy="707886"/>
          </a:xfrm>
          <a:prstGeom prst="rect">
            <a:avLst/>
          </a:prstGeom>
          <a:noFill/>
        </p:spPr>
        <p:txBody>
          <a:bodyPr wrap="square">
            <a:spAutoFit/>
          </a:bodyPr>
          <a:lstStyle/>
          <a:p>
            <a:pPr marL="224096" marR="0" lvl="1"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Note: </a:t>
            </a:r>
          </a:p>
          <a:p>
            <a:pPr marL="224096"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Management tools need to be ported to ARM to finalize migration</a:t>
            </a:r>
          </a:p>
          <a:p>
            <a:pPr marL="224096"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VMs are not affected</a:t>
            </a:r>
          </a:p>
          <a:p>
            <a:pPr marL="224096"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Connectivity will not be affected</a:t>
            </a:r>
          </a:p>
        </p:txBody>
      </p:sp>
      <p:sp>
        <p:nvSpPr>
          <p:cNvPr id="2" name="TextBox 1">
            <a:extLst>
              <a:ext uri="{FF2B5EF4-FFF2-40B4-BE49-F238E27FC236}">
                <a16:creationId xmlns:a16="http://schemas.microsoft.com/office/drawing/2014/main" id="{C48EA2BD-6697-4BC8-9519-DE412360B715}"/>
              </a:ext>
            </a:extLst>
          </p:cNvPr>
          <p:cNvSpPr txBox="1"/>
          <p:nvPr/>
        </p:nvSpPr>
        <p:spPr>
          <a:xfrm>
            <a:off x="303620" y="5294929"/>
            <a:ext cx="3049180" cy="781752"/>
          </a:xfrm>
          <a:prstGeom prst="rect">
            <a:avLst/>
          </a:prstGeom>
          <a:noFill/>
        </p:spPr>
        <p:txBody>
          <a:bodyPr wrap="square" lIns="0" tIns="0" rIns="0" bIns="0" rtlCol="0">
            <a:spAutoFit/>
          </a:bodyPr>
          <a:lstStyle/>
          <a:p>
            <a:pPr marL="0" marR="0" lvl="0" indent="0" algn="l" defTabSz="914400" rtl="0" eaLnBrk="1" fontAlgn="auto" latinLnBrk="0" hangingPunct="1">
              <a:lnSpc>
                <a:spcPct val="107000"/>
              </a:lnSpc>
              <a:spcBef>
                <a:spcPts val="200"/>
              </a:spcBef>
              <a:spcAft>
                <a:spcPts val="0"/>
              </a:spcAft>
              <a:buClrTx/>
              <a:buSzTx/>
              <a:buFontTx/>
              <a:buNone/>
              <a:tabLst/>
              <a:defRPr/>
            </a:pPr>
            <a:r>
              <a:rPr kumimoji="0" lang="en-US" sz="1200" b="1" i="0" u="none" strike="noStrike" kern="1200" cap="none" spc="0" normalizeH="0" baseline="0" noProof="0">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This step would require </a:t>
            </a:r>
            <a:r>
              <a:rPr kumimoji="0" lang="en-US" sz="1200" b="1" i="0" u="none" strike="noStrike" kern="1200" cap="none" spc="0" normalizeH="0" baseline="0" noProof="0" err="1">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privs</a:t>
            </a:r>
            <a:r>
              <a:rPr kumimoji="0" lang="en-US" sz="1200" b="1" i="0" u="none" strike="noStrike" kern="1200" cap="none" spc="0" normalizeH="0" noProof="0">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 in both non-ARM and ARM, target host pool, Tenant (</a:t>
            </a:r>
            <a:r>
              <a:rPr kumimoji="0" lang="en-US" sz="1200" b="1" i="0" u="none" strike="noStrike" kern="1200" cap="none" spc="0" normalizeH="0" noProof="0" err="1">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nonARM</a:t>
            </a:r>
            <a:r>
              <a:rPr kumimoji="0" lang="en-US" sz="1200" b="1" i="0" u="none" strike="noStrike" kern="1200" cap="none" spc="0" normalizeH="0" noProof="0">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 destination RG, Workspace and copy, move or do not create user authorizations</a:t>
            </a: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95454AC-89D4-46FB-9565-3B553F146817}"/>
              </a:ext>
            </a:extLst>
          </p:cNvPr>
          <p:cNvSpPr txBox="1"/>
          <p:nvPr/>
        </p:nvSpPr>
        <p:spPr>
          <a:xfrm>
            <a:off x="8346205" y="1912582"/>
            <a:ext cx="2047723" cy="478849"/>
          </a:xfrm>
          <a:prstGeom prst="rect">
            <a:avLst/>
          </a:prstGeom>
          <a:noFill/>
        </p:spPr>
        <p:txBody>
          <a:bodyPr wrap="square">
            <a:spAutoFit/>
          </a:bodyPr>
          <a:lstStyle/>
          <a:p>
            <a:pPr marL="0" marR="0" lvl="0" indent="0" algn="l" defTabSz="914400" rtl="0" eaLnBrk="1" fontAlgn="auto" latinLnBrk="0" hangingPunct="1">
              <a:lnSpc>
                <a:spcPct val="107000"/>
              </a:lnSpc>
              <a:spcBef>
                <a:spcPts val="200"/>
              </a:spcBef>
              <a:spcAft>
                <a:spcPts val="0"/>
              </a:spcAft>
              <a:buClrTx/>
              <a:buSzTx/>
              <a:buFontTx/>
              <a:buNone/>
              <a:tabLst/>
              <a:defRPr/>
            </a:pPr>
            <a:r>
              <a:rPr kumimoji="0" lang="en-US" sz="1200" b="1" i="0" u="none" strike="noStrike" kern="1200" cap="none" spc="0" normalizeH="0" baseline="0" noProof="0">
                <a:ln>
                  <a:noFill/>
                </a:ln>
                <a:solidFill>
                  <a:srgbClr val="1F3763"/>
                </a:solidFill>
                <a:effectLst/>
                <a:uLnTx/>
                <a:uFillTx/>
                <a:latin typeface="Calibri Light" panose="020F0302020204030204" pitchFamily="34" charset="0"/>
                <a:ea typeface="Yu Gothic Light" panose="020B0300000000000000" pitchFamily="34" charset="-128"/>
                <a:cs typeface="Times New Roman" panose="02020603050405020304" pitchFamily="18" charset="0"/>
              </a:rPr>
              <a:t>If Satisfied - Complete Host Pool Migration</a:t>
            </a:r>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4319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ppt_x"/>
                                          </p:val>
                                        </p:tav>
                                        <p:tav tm="100000">
                                          <p:val>
                                            <p:strVal val="#ppt_x"/>
                                          </p:val>
                                        </p:tav>
                                      </p:tavLst>
                                    </p:anim>
                                    <p:anim calcmode="lin" valueType="num">
                                      <p:cBhvr additive="base">
                                        <p:cTn id="8" dur="750" fill="hold"/>
                                        <p:tgtEl>
                                          <p:spTgt spid="2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2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750" fill="hold"/>
                                        <p:tgtEl>
                                          <p:spTgt spid="26"/>
                                        </p:tgtEl>
                                        <p:attrNameLst>
                                          <p:attrName>ppt_x</p:attrName>
                                        </p:attrNameLst>
                                      </p:cBhvr>
                                      <p:tavLst>
                                        <p:tav tm="0">
                                          <p:val>
                                            <p:strVal val="#ppt_x"/>
                                          </p:val>
                                        </p:tav>
                                        <p:tav tm="100000">
                                          <p:val>
                                            <p:strVal val="#ppt_x"/>
                                          </p:val>
                                        </p:tav>
                                      </p:tavLst>
                                    </p:anim>
                                    <p:anim calcmode="lin" valueType="num">
                                      <p:cBhvr additive="base">
                                        <p:cTn id="26" dur="750" fill="hold"/>
                                        <p:tgtEl>
                                          <p:spTgt spid="26"/>
                                        </p:tgtEl>
                                        <p:attrNameLst>
                                          <p:attrName>ppt_y</p:attrName>
                                        </p:attrNameLst>
                                      </p:cBhvr>
                                      <p:tavLst>
                                        <p:tav tm="0">
                                          <p:val>
                                            <p:strVal val="1+#ppt_h/2"/>
                                          </p:val>
                                        </p:tav>
                                        <p:tav tm="100000">
                                          <p:val>
                                            <p:strVal val="#ppt_y"/>
                                          </p:val>
                                        </p:tav>
                                      </p:tavLst>
                                    </p:anim>
                                  </p:childTnLst>
                                </p:cTn>
                              </p:par>
                              <p:par>
                                <p:cTn id="27" presetID="1" presetClass="exit" presetSubtype="0" fill="hold" grpId="1" nodeType="withEffect">
                                  <p:stCondLst>
                                    <p:cond delay="0"/>
                                  </p:stCondLst>
                                  <p:childTnLst>
                                    <p:set>
                                      <p:cBhvr>
                                        <p:cTn id="28" dur="1" fill="hold">
                                          <p:stCondLst>
                                            <p:cond delay="0"/>
                                          </p:stCondLst>
                                        </p:cTn>
                                        <p:tgtEl>
                                          <p:spTgt spid="2"/>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22" presetClass="entr" presetSubtype="1"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500"/>
                                        <p:tgtEl>
                                          <p:spTgt spid="5"/>
                                        </p:tgtEl>
                                      </p:cBhvr>
                                    </p:animEffect>
                                  </p:childTnLst>
                                </p:cTn>
                              </p:par>
                            </p:childTnLst>
                          </p:cTn>
                        </p:par>
                        <p:par>
                          <p:cTn id="35" fill="hold">
                            <p:stCondLst>
                              <p:cond delay="750"/>
                            </p:stCondLst>
                            <p:childTnLst>
                              <p:par>
                                <p:cTn id="36" presetID="10"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decel="10000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750" fill="hold"/>
                                        <p:tgtEl>
                                          <p:spTgt spid="27"/>
                                        </p:tgtEl>
                                        <p:attrNameLst>
                                          <p:attrName>ppt_x</p:attrName>
                                        </p:attrNameLst>
                                      </p:cBhvr>
                                      <p:tavLst>
                                        <p:tav tm="0">
                                          <p:val>
                                            <p:strVal val="#ppt_x"/>
                                          </p:val>
                                        </p:tav>
                                        <p:tav tm="100000">
                                          <p:val>
                                            <p:strVal val="#ppt_x"/>
                                          </p:val>
                                        </p:tav>
                                      </p:tavLst>
                                    </p:anim>
                                    <p:anim calcmode="lin" valueType="num">
                                      <p:cBhvr additive="base">
                                        <p:cTn id="44" dur="750" fill="hold"/>
                                        <p:tgtEl>
                                          <p:spTgt spid="27"/>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22" presetClass="entr" presetSubtype="4"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down)">
                                      <p:cBhvr>
                                        <p:cTn id="50" dur="500"/>
                                        <p:tgtEl>
                                          <p:spTgt spid="7"/>
                                        </p:tgtEl>
                                      </p:cBhvr>
                                    </p:animEffect>
                                  </p:childTnLst>
                                </p:cTn>
                              </p:par>
                            </p:childTnLst>
                          </p:cTn>
                        </p:par>
                        <p:par>
                          <p:cTn id="51" fill="hold">
                            <p:stCondLst>
                              <p:cond delay="750"/>
                            </p:stCondLst>
                            <p:childTnLst>
                              <p:par>
                                <p:cTn id="52" presetID="10" presetClass="entr" presetSubtype="0"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
                                        <p:tgtEl>
                                          <p:spTgt spid="3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decel="10000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750" fill="hold"/>
                                        <p:tgtEl>
                                          <p:spTgt spid="28"/>
                                        </p:tgtEl>
                                        <p:attrNameLst>
                                          <p:attrName>ppt_x</p:attrName>
                                        </p:attrNameLst>
                                      </p:cBhvr>
                                      <p:tavLst>
                                        <p:tav tm="0">
                                          <p:val>
                                            <p:strVal val="#ppt_x"/>
                                          </p:val>
                                        </p:tav>
                                        <p:tav tm="100000">
                                          <p:val>
                                            <p:strVal val="#ppt_x"/>
                                          </p:val>
                                        </p:tav>
                                      </p:tavLst>
                                    </p:anim>
                                    <p:anim calcmode="lin" valueType="num">
                                      <p:cBhvr additive="base">
                                        <p:cTn id="60" dur="750" fill="hold"/>
                                        <p:tgtEl>
                                          <p:spTgt spid="28"/>
                                        </p:tgtEl>
                                        <p:attrNameLst>
                                          <p:attrName>ppt_y</p:attrName>
                                        </p:attrNameLst>
                                      </p:cBhvr>
                                      <p:tavLst>
                                        <p:tav tm="0">
                                          <p:val>
                                            <p:strVal val="1+#ppt_h/2"/>
                                          </p:val>
                                        </p:tav>
                                        <p:tav tm="100000">
                                          <p:val>
                                            <p:strVal val="#ppt_y"/>
                                          </p:val>
                                        </p:tav>
                                      </p:tavLst>
                                    </p:anim>
                                  </p:childTnLst>
                                </p:cTn>
                              </p:par>
                              <p:par>
                                <p:cTn id="61" presetID="10"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22" presetClass="entr" presetSubtype="1"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up)">
                                      <p:cBhvr>
                                        <p:cTn id="66" dur="500"/>
                                        <p:tgtEl>
                                          <p:spTgt spid="9"/>
                                        </p:tgtEl>
                                      </p:cBhvr>
                                    </p:animEffect>
                                  </p:childTnLst>
                                </p:cTn>
                              </p:par>
                            </p:childTnLst>
                          </p:cTn>
                        </p:par>
                        <p:par>
                          <p:cTn id="67" fill="hold">
                            <p:stCondLst>
                              <p:cond delay="750"/>
                            </p:stCondLst>
                            <p:childTnLst>
                              <p:par>
                                <p:cTn id="68" presetID="10"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decel="10000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750" fill="hold"/>
                                        <p:tgtEl>
                                          <p:spTgt spid="29"/>
                                        </p:tgtEl>
                                        <p:attrNameLst>
                                          <p:attrName>ppt_x</p:attrName>
                                        </p:attrNameLst>
                                      </p:cBhvr>
                                      <p:tavLst>
                                        <p:tav tm="0">
                                          <p:val>
                                            <p:strVal val="#ppt_x"/>
                                          </p:val>
                                        </p:tav>
                                        <p:tav tm="100000">
                                          <p:val>
                                            <p:strVal val="#ppt_x"/>
                                          </p:val>
                                        </p:tav>
                                      </p:tavLst>
                                    </p:anim>
                                    <p:anim calcmode="lin" valueType="num">
                                      <p:cBhvr additive="base">
                                        <p:cTn id="76" dur="750" fill="hold"/>
                                        <p:tgtEl>
                                          <p:spTgt spid="29"/>
                                        </p:tgtEl>
                                        <p:attrNameLst>
                                          <p:attrName>ppt_y</p:attrName>
                                        </p:attrNameLst>
                                      </p:cBhvr>
                                      <p:tavLst>
                                        <p:tav tm="0">
                                          <p:val>
                                            <p:strVal val="1+#ppt_h/2"/>
                                          </p:val>
                                        </p:tav>
                                        <p:tav tm="100000">
                                          <p:val>
                                            <p:strVal val="#ppt_y"/>
                                          </p:val>
                                        </p:tav>
                                      </p:tavLst>
                                    </p:anim>
                                  </p:childTnLst>
                                </p:cTn>
                              </p:par>
                              <p:par>
                                <p:cTn id="77" presetID="22" presetClass="entr" presetSubtype="4"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down)">
                                      <p:cBhvr>
                                        <p:cTn id="79" dur="500"/>
                                        <p:tgtEl>
                                          <p:spTgt spid="1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decel="100000"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additive="base">
                                        <p:cTn id="89" dur="750" fill="hold"/>
                                        <p:tgtEl>
                                          <p:spTgt spid="44"/>
                                        </p:tgtEl>
                                        <p:attrNameLst>
                                          <p:attrName>ppt_x</p:attrName>
                                        </p:attrNameLst>
                                      </p:cBhvr>
                                      <p:tavLst>
                                        <p:tav tm="0">
                                          <p:val>
                                            <p:strVal val="#ppt_x"/>
                                          </p:val>
                                        </p:tav>
                                        <p:tav tm="100000">
                                          <p:val>
                                            <p:strVal val="#ppt_x"/>
                                          </p:val>
                                        </p:tav>
                                      </p:tavLst>
                                    </p:anim>
                                    <p:anim calcmode="lin" valueType="num">
                                      <p:cBhvr additive="base">
                                        <p:cTn id="90" dur="750" fill="hold"/>
                                        <p:tgtEl>
                                          <p:spTgt spid="44"/>
                                        </p:tgtEl>
                                        <p:attrNameLst>
                                          <p:attrName>ppt_y</p:attrName>
                                        </p:attrNameLst>
                                      </p:cBhvr>
                                      <p:tavLst>
                                        <p:tav tm="0">
                                          <p:val>
                                            <p:strVal val="1+#ppt_h/2"/>
                                          </p:val>
                                        </p:tav>
                                        <p:tav tm="100000">
                                          <p:val>
                                            <p:strVal val="#ppt_y"/>
                                          </p:val>
                                        </p:tav>
                                      </p:tavLst>
                                    </p:anim>
                                  </p:childTnLst>
                                </p:cTn>
                              </p:par>
                              <p:par>
                                <p:cTn id="91" presetID="1" presetClass="exit" presetSubtype="0" fill="hold" grpId="1" nodeType="withEffect">
                                  <p:stCondLst>
                                    <p:cond delay="0"/>
                                  </p:stCondLst>
                                  <p:childTnLst>
                                    <p:set>
                                      <p:cBhvr>
                                        <p:cTn id="92" dur="1" fill="hold">
                                          <p:stCondLst>
                                            <p:cond delay="0"/>
                                          </p:stCondLst>
                                        </p:cTn>
                                        <p:tgtEl>
                                          <p:spTgt spid="39"/>
                                        </p:tgtEl>
                                        <p:attrNameLst>
                                          <p:attrName>style.visibility</p:attrName>
                                        </p:attrNameLst>
                                      </p:cBhvr>
                                      <p:to>
                                        <p:strVal val="hidden"/>
                                      </p:to>
                                    </p:set>
                                  </p:childTnLst>
                                </p:cTn>
                              </p:par>
                              <p:par>
                                <p:cTn id="93" presetID="10" presetClass="entr" presetSubtype="0"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500"/>
                                        <p:tgtEl>
                                          <p:spTgt spid="4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fade">
                                      <p:cBhvr>
                                        <p:cTn id="98" dur="500"/>
                                        <p:tgtEl>
                                          <p:spTgt spid="43"/>
                                        </p:tgtEl>
                                      </p:cBhvr>
                                    </p:animEffect>
                                  </p:childTnLst>
                                </p:cTn>
                              </p:par>
                              <p:par>
                                <p:cTn id="99" presetID="22" presetClass="entr" presetSubtype="1"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wipe(up)">
                                      <p:cBhvr>
                                        <p:cTn id="101" dur="500"/>
                                        <p:tgtEl>
                                          <p:spTgt spid="41"/>
                                        </p:tgtEl>
                                      </p:cBhvr>
                                    </p:animEffect>
                                  </p:childTnLst>
                                </p:cTn>
                              </p:par>
                            </p:childTnLst>
                          </p:cTn>
                        </p:par>
                        <p:par>
                          <p:cTn id="102" fill="hold">
                            <p:stCondLst>
                              <p:cond delay="750"/>
                            </p:stCondLst>
                            <p:childTnLst>
                              <p:par>
                                <p:cTn id="103" presetID="10" presetClass="entr" presetSubtype="0" fill="hold" grpId="0" nodeType="after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9" grpId="0" animBg="1"/>
      <p:bldP spid="21" grpId="0" animBg="1"/>
      <p:bldP spid="25" grpId="0"/>
      <p:bldP spid="26" grpId="0"/>
      <p:bldP spid="27" grpId="0"/>
      <p:bldP spid="28" grpId="0"/>
      <p:bldP spid="29" grpId="0"/>
      <p:bldP spid="31" grpId="0"/>
      <p:bldP spid="32" grpId="0"/>
      <p:bldP spid="33" grpId="0"/>
      <p:bldP spid="35" grpId="0"/>
      <p:bldP spid="43" grpId="0" animBg="1"/>
      <p:bldP spid="44" grpId="0"/>
      <p:bldP spid="45" grpId="0"/>
      <p:bldP spid="46" grpId="0" animBg="1"/>
      <p:bldP spid="48" grpId="0" animBg="1"/>
      <p:bldP spid="36" grpId="0"/>
      <p:bldP spid="2" grpId="0"/>
      <p:bldP spid="2" grpId="1"/>
      <p:bldP spid="39" grpId="0"/>
      <p:bldP spid="39"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2B5C6-4650-41C0-8448-FE22FE93FC03}"/>
              </a:ext>
            </a:extLst>
          </p:cNvPr>
          <p:cNvSpPr>
            <a:spLocks noGrp="1"/>
          </p:cNvSpPr>
          <p:nvPr>
            <p:ph type="title"/>
          </p:nvPr>
        </p:nvSpPr>
        <p:spPr/>
        <p:txBody>
          <a:bodyPr/>
          <a:lstStyle/>
          <a:p>
            <a:r>
              <a:rPr lang="en-US"/>
              <a:t>Big Rocks – Curb Your Enthusiasm </a:t>
            </a:r>
            <a:r>
              <a:rPr lang="en-US">
                <a:sym typeface="Wingdings" panose="05000000000000000000" pitchFamily="2" charset="2"/>
              </a:rPr>
              <a:t></a:t>
            </a:r>
            <a:endParaRPr lang="en-US"/>
          </a:p>
        </p:txBody>
      </p:sp>
      <p:sp>
        <p:nvSpPr>
          <p:cNvPr id="3" name="Content Placeholder 2">
            <a:extLst>
              <a:ext uri="{FF2B5EF4-FFF2-40B4-BE49-F238E27FC236}">
                <a16:creationId xmlns:a16="http://schemas.microsoft.com/office/drawing/2014/main" id="{16A42A90-0E41-41E9-A8FB-3FCC4D3D9CA3}"/>
              </a:ext>
            </a:extLst>
          </p:cNvPr>
          <p:cNvSpPr>
            <a:spLocks noGrp="1"/>
          </p:cNvSpPr>
          <p:nvPr>
            <p:ph idx="1"/>
          </p:nvPr>
        </p:nvSpPr>
        <p:spPr>
          <a:xfrm>
            <a:off x="838200" y="1825625"/>
            <a:ext cx="10515600" cy="4743654"/>
          </a:xfrm>
        </p:spPr>
        <p:txBody>
          <a:bodyPr vert="horz" lIns="91440" tIns="45720" rIns="91440" bIns="45720" rtlCol="0" anchor="t">
            <a:normAutofit fontScale="70000" lnSpcReduction="20000"/>
          </a:bodyPr>
          <a:lstStyle/>
          <a:p>
            <a:r>
              <a:rPr lang="en-US"/>
              <a:t>V 2.0 in Preview May/June – target GA late June/ early July</a:t>
            </a:r>
          </a:p>
          <a:p>
            <a:pPr lvl="1"/>
            <a:r>
              <a:rPr lang="en-US" sz="2300">
                <a:cs typeface="Calibri"/>
              </a:rPr>
              <a:t>Summertime is the right time to start leveraging Spring Update in Production, post-GA</a:t>
            </a:r>
            <a:endParaRPr lang="en-US" sz="2300"/>
          </a:p>
          <a:p>
            <a:pPr lvl="1"/>
            <a:r>
              <a:rPr lang="en-US" sz="2300"/>
              <a:t>Production deployments until v 2.0 GA's should still deploy using V 1.0 (support)</a:t>
            </a:r>
            <a:endParaRPr lang="en-US" sz="2300">
              <a:cs typeface="Calibri"/>
            </a:endParaRPr>
          </a:p>
          <a:p>
            <a:r>
              <a:rPr lang="en-US">
                <a:cs typeface="Calibri"/>
              </a:rPr>
              <a:t>New PowerShell for Spring Update follows in a few days (not today)</a:t>
            </a:r>
          </a:p>
          <a:p>
            <a:r>
              <a:rPr lang="en-US">
                <a:cs typeface="Calibri"/>
              </a:rPr>
              <a:t>GEO retention of data US-only today; other GEOs over next few days</a:t>
            </a:r>
          </a:p>
          <a:p>
            <a:r>
              <a:rPr lang="en-US"/>
              <a:t>For PRD support TODAY where you need v2-like features, consider other Partner management planes </a:t>
            </a:r>
            <a:endParaRPr lang="en-US">
              <a:cs typeface="Calibri"/>
            </a:endParaRPr>
          </a:p>
          <a:p>
            <a:pPr lvl="1"/>
            <a:r>
              <a:rPr lang="en-US" sz="2300"/>
              <a:t>Citrix</a:t>
            </a:r>
          </a:p>
          <a:p>
            <a:pPr lvl="1"/>
            <a:r>
              <a:rPr lang="en-US" sz="2300"/>
              <a:t>VMWare</a:t>
            </a:r>
          </a:p>
          <a:p>
            <a:pPr lvl="1"/>
            <a:r>
              <a:rPr lang="en-US" sz="2300">
                <a:hlinkClick r:id="rId2"/>
              </a:rPr>
              <a:t>CloudJumper</a:t>
            </a:r>
            <a:r>
              <a:rPr lang="en-US" sz="2300"/>
              <a:t> (just acquired by NetApp </a:t>
            </a:r>
            <a:r>
              <a:rPr lang="en-US" sz="2300">
                <a:hlinkClick r:id="rId3" tooltip="https://seekingalpha.com/news/3565972-netapp-acquires-cloudjumper"/>
              </a:rPr>
              <a:t>https://seekingalpha.com/news/3565972-netapp-acquires-cloudjumper</a:t>
            </a:r>
            <a:r>
              <a:rPr lang="en-US" sz="2300"/>
              <a:t>)</a:t>
            </a:r>
          </a:p>
          <a:p>
            <a:pPr lvl="1"/>
            <a:r>
              <a:rPr lang="en-US" sz="2300">
                <a:hlinkClick r:id="rId4"/>
              </a:rPr>
              <a:t>Nerdio</a:t>
            </a:r>
            <a:endParaRPr lang="en-US" sz="2300"/>
          </a:p>
          <a:p>
            <a:r>
              <a:rPr lang="en-US"/>
              <a:t>Researching Image Swap / Management options &amp; PG guidance on patching vs. swapping images</a:t>
            </a:r>
          </a:p>
          <a:p>
            <a:r>
              <a:rPr lang="en-US"/>
              <a:t>Teams support &amp; </a:t>
            </a:r>
            <a:r>
              <a:rPr lang="en-US" err="1"/>
              <a:t>InTune</a:t>
            </a:r>
            <a:r>
              <a:rPr lang="en-US"/>
              <a:t> support still work in progress</a:t>
            </a:r>
            <a:endParaRPr lang="en-US">
              <a:cs typeface="Calibri"/>
            </a:endParaRPr>
          </a:p>
          <a:p>
            <a:r>
              <a:rPr lang="en-US"/>
              <a:t>Non-ARM v1 WVD plan for deprecation still TBD based on GA </a:t>
            </a:r>
            <a:endParaRPr lang="en-US" sz="1900"/>
          </a:p>
          <a:p>
            <a:pPr lvl="1"/>
            <a:r>
              <a:rPr lang="en-US" sz="2300"/>
              <a:t>Will be phased over many months (e.g., warnings, community outreach notifications)</a:t>
            </a:r>
          </a:p>
          <a:p>
            <a:pPr lvl="1"/>
            <a:r>
              <a:rPr lang="en-US" sz="2300"/>
              <a:t>Goal is to provide PowerShell migration tools (current to </a:t>
            </a:r>
            <a:r>
              <a:rPr lang="en-US" sz="2300" err="1"/>
              <a:t>vNext</a:t>
            </a:r>
            <a:r>
              <a:rPr lang="en-US" sz="2300"/>
              <a:t>)</a:t>
            </a:r>
          </a:p>
        </p:txBody>
      </p:sp>
    </p:spTree>
    <p:extLst>
      <p:ext uri="{BB962C8B-B14F-4D97-AF65-F5344CB8AC3E}">
        <p14:creationId xmlns:p14="http://schemas.microsoft.com/office/powerpoint/2010/main" val="18907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2D832F-DD4B-41C6-BABE-D57A44A166BF}"/>
              </a:ext>
            </a:extLst>
          </p:cNvPr>
          <p:cNvSpPr>
            <a:spLocks noGrp="1"/>
          </p:cNvSpPr>
          <p:nvPr>
            <p:ph type="title"/>
          </p:nvPr>
        </p:nvSpPr>
        <p:spPr>
          <a:xfrm>
            <a:off x="169985" y="99036"/>
            <a:ext cx="10515600" cy="889244"/>
          </a:xfrm>
        </p:spPr>
        <p:txBody>
          <a:bodyPr/>
          <a:lstStyle/>
          <a:p>
            <a:r>
              <a:rPr lang="en-US" dirty="0"/>
              <a:t>WVD – Super Inter-dependence!! </a:t>
            </a:r>
          </a:p>
        </p:txBody>
      </p:sp>
      <p:graphicFrame>
        <p:nvGraphicFramePr>
          <p:cNvPr id="4" name="Content Placeholder 3">
            <a:extLst>
              <a:ext uri="{FF2B5EF4-FFF2-40B4-BE49-F238E27FC236}">
                <a16:creationId xmlns:a16="http://schemas.microsoft.com/office/drawing/2014/main" id="{BFC3D62D-2D5C-42C6-8769-81FF893AF3B9}"/>
              </a:ext>
            </a:extLst>
          </p:cNvPr>
          <p:cNvGraphicFramePr>
            <a:graphicFrameLocks noGrp="1"/>
          </p:cNvGraphicFramePr>
          <p:nvPr>
            <p:ph sz="half" idx="1"/>
            <p:extLst>
              <p:ext uri="{D42A27DB-BD31-4B8C-83A1-F6EECF244321}">
                <p14:modId xmlns:p14="http://schemas.microsoft.com/office/powerpoint/2010/main" val="2126398237"/>
              </p:ext>
            </p:extLst>
          </p:nvPr>
        </p:nvGraphicFramePr>
        <p:xfrm>
          <a:off x="-1055077" y="1040178"/>
          <a:ext cx="8393723" cy="5735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6">
            <a:extLst>
              <a:ext uri="{FF2B5EF4-FFF2-40B4-BE49-F238E27FC236}">
                <a16:creationId xmlns:a16="http://schemas.microsoft.com/office/drawing/2014/main" id="{1AC2E85A-B6DA-42C1-8C9F-057A7DC26DEF}"/>
              </a:ext>
            </a:extLst>
          </p:cNvPr>
          <p:cNvSpPr>
            <a:spLocks noGrp="1"/>
          </p:cNvSpPr>
          <p:nvPr>
            <p:ph sz="half" idx="2"/>
          </p:nvPr>
        </p:nvSpPr>
        <p:spPr>
          <a:xfrm>
            <a:off x="7071360" y="1837348"/>
            <a:ext cx="4763086" cy="2919062"/>
          </a:xfrm>
        </p:spPr>
        <p:txBody>
          <a:bodyPr>
            <a:normAutofit fontScale="92500" lnSpcReduction="10000"/>
          </a:bodyPr>
          <a:lstStyle/>
          <a:p>
            <a:r>
              <a:rPr lang="en-US"/>
              <a:t>WVD incremental progress may appear slow</a:t>
            </a:r>
          </a:p>
          <a:p>
            <a:r>
              <a:rPr lang="en-US"/>
              <a:t>Each dependency has a different:</a:t>
            </a:r>
          </a:p>
          <a:p>
            <a:pPr lvl="1"/>
            <a:r>
              <a:rPr lang="en-US"/>
              <a:t>release cadence</a:t>
            </a:r>
          </a:p>
          <a:p>
            <a:pPr lvl="1"/>
            <a:r>
              <a:rPr lang="en-US"/>
              <a:t>sign-off process</a:t>
            </a:r>
          </a:p>
          <a:p>
            <a:pPr lvl="1"/>
            <a:r>
              <a:rPr lang="en-US"/>
              <a:t>compliance requirements</a:t>
            </a:r>
          </a:p>
          <a:p>
            <a:pPr lvl="1"/>
            <a:r>
              <a:rPr lang="en-US"/>
              <a:t>servicing model</a:t>
            </a:r>
          </a:p>
        </p:txBody>
      </p:sp>
    </p:spTree>
    <p:extLst>
      <p:ext uri="{BB962C8B-B14F-4D97-AF65-F5344CB8AC3E}">
        <p14:creationId xmlns:p14="http://schemas.microsoft.com/office/powerpoint/2010/main" val="2892343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005A5A-2A94-4868-8367-A6F7ED1FCFEF}"/>
              </a:ext>
            </a:extLst>
          </p:cNvPr>
          <p:cNvSpPr>
            <a:spLocks noGrp="1"/>
          </p:cNvSpPr>
          <p:nvPr>
            <p:ph type="title"/>
          </p:nvPr>
        </p:nvSpPr>
        <p:spPr>
          <a:xfrm>
            <a:off x="455995" y="620827"/>
            <a:ext cx="11306469" cy="402302"/>
          </a:xfrm>
        </p:spPr>
        <p:txBody>
          <a:bodyPr/>
          <a:lstStyle/>
          <a:p>
            <a:r>
              <a:rPr lang="en-US" sz="3137"/>
              <a:t>Learn More</a:t>
            </a:r>
          </a:p>
        </p:txBody>
      </p:sp>
      <p:sp>
        <p:nvSpPr>
          <p:cNvPr id="10" name="Text Placeholder 8">
            <a:extLst>
              <a:ext uri="{FF2B5EF4-FFF2-40B4-BE49-F238E27FC236}">
                <a16:creationId xmlns:a16="http://schemas.microsoft.com/office/drawing/2014/main" id="{B4F8743F-051B-4E35-ADBE-B409FEDCA44F}"/>
              </a:ext>
            </a:extLst>
          </p:cNvPr>
          <p:cNvSpPr txBox="1">
            <a:spLocks/>
          </p:cNvSpPr>
          <p:nvPr/>
        </p:nvSpPr>
        <p:spPr>
          <a:xfrm>
            <a:off x="897646" y="1131401"/>
            <a:ext cx="9897033" cy="1810358"/>
          </a:xfrm>
          <a:prstGeom prst="rect">
            <a:avLst/>
          </a:prstGeom>
        </p:spPr>
        <p:txBody>
          <a:bodyPr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r>
              <a:rPr lang="en-US" sz="2000" spc="-49" dirty="0">
                <a:latin typeface="+mn-lt"/>
              </a:rPr>
              <a:t>WVD V2 announcement: </a:t>
            </a:r>
            <a:r>
              <a:rPr lang="en-US" sz="2000" spc="-49" dirty="0">
                <a:latin typeface="+mn-lt"/>
                <a:ea typeface="+mj-lt"/>
                <a:cs typeface="+mj-lt"/>
                <a:hlinkClick r:id="rId2"/>
              </a:rPr>
              <a:t>https://www.microsoft.com/en-us/microsoft-365/blog/2020/04/30/enable-remote-work-faster-new-windows-virtual-desktop-capabilities/</a:t>
            </a:r>
            <a:r>
              <a:rPr lang="en-US" sz="2000" spc="-49" dirty="0">
                <a:latin typeface="+mn-lt"/>
                <a:ea typeface="+mj-lt"/>
                <a:cs typeface="+mj-lt"/>
              </a:rPr>
              <a:t> </a:t>
            </a:r>
            <a:endParaRPr lang="en-US" sz="2000" spc="-49" dirty="0">
              <a:latin typeface="+mn-lt"/>
            </a:endParaRPr>
          </a:p>
          <a:p>
            <a:pPr algn="ctr" defTabSz="914367"/>
            <a:endParaRPr lang="en-US" sz="2000" spc="-49" dirty="0">
              <a:latin typeface="+mn-lt"/>
            </a:endParaRPr>
          </a:p>
          <a:p>
            <a:pPr algn="ctr" defTabSz="914367"/>
            <a:r>
              <a:rPr lang="en-US" sz="2000" spc="-49" dirty="0">
                <a:latin typeface="+mn-lt"/>
              </a:rPr>
              <a:t>Excellent Overview/Details: </a:t>
            </a:r>
          </a:p>
          <a:p>
            <a:pPr algn="ctr" defTabSz="914367"/>
            <a:r>
              <a:rPr lang="en-US" sz="2000" dirty="0">
                <a:latin typeface="+mn-lt"/>
                <a:hlinkClick r:id="rId3"/>
              </a:rPr>
              <a:t>https://techcommunity.microsoft.com/t5/windows-it-pro-blog/getting-started-windows-virtual-desktop-arm-based-azure-portal/ba-p/1374466</a:t>
            </a:r>
          </a:p>
          <a:p>
            <a:pPr algn="ctr" defTabSz="914367"/>
            <a:r>
              <a:rPr lang="en-US" sz="2000" dirty="0">
                <a:latin typeface="+mn-lt"/>
                <a:hlinkClick r:id="rId3"/>
              </a:rPr>
              <a:t>https://www.christiaanbrinkhoff.com/2020/05/01/windows-virtual-desktop-technical-2020-spring-update-arm-based-model-deployment-walkthrough/</a:t>
            </a:r>
            <a:endParaRPr lang="en-US" sz="2000" dirty="0">
              <a:latin typeface="+mn-lt"/>
            </a:endParaRPr>
          </a:p>
          <a:p>
            <a:pPr algn="ctr" defTabSz="914367"/>
            <a:endParaRPr lang="en-US" sz="2000" spc="-49" dirty="0">
              <a:latin typeface="+mn-lt"/>
            </a:endParaRPr>
          </a:p>
          <a:p>
            <a:pPr algn="ctr" defTabSz="914367"/>
            <a:r>
              <a:rPr lang="en-US" sz="2000" spc="-49" dirty="0">
                <a:latin typeface="+mn-lt"/>
              </a:rPr>
              <a:t>Deep dive into documentation: </a:t>
            </a:r>
            <a:r>
              <a:rPr lang="en-US" sz="2000" spc="-49" dirty="0">
                <a:latin typeface="+mn-lt"/>
                <a:hlinkClick r:id="rId4"/>
              </a:rPr>
              <a:t>https://aka.ms/wvdgetstarted</a:t>
            </a:r>
            <a:endParaRPr lang="en-US" sz="2000" spc="-49" dirty="0">
              <a:latin typeface="+mn-lt"/>
            </a:endParaRPr>
          </a:p>
          <a:p>
            <a:pPr algn="ctr" defTabSz="914367"/>
            <a:endParaRPr lang="en-US" sz="2000" spc="-49" dirty="0">
              <a:latin typeface="+mn-lt"/>
            </a:endParaRPr>
          </a:p>
          <a:p>
            <a:pPr algn="ctr" defTabSz="914367"/>
            <a:r>
              <a:rPr lang="en-US" sz="2000" spc="-49" dirty="0">
                <a:latin typeface="+mn-lt"/>
              </a:rPr>
              <a:t>Submit ideas on UserVoice: </a:t>
            </a:r>
            <a:r>
              <a:rPr lang="en-US" sz="2000" spc="-49" dirty="0">
                <a:latin typeface="+mn-lt"/>
                <a:hlinkClick r:id="rId5"/>
              </a:rPr>
              <a:t>https://aka.ms/wvdfbk</a:t>
            </a:r>
            <a:r>
              <a:rPr lang="en-US" sz="2000" spc="-49" dirty="0">
                <a:latin typeface="+mn-lt"/>
              </a:rPr>
              <a:t> </a:t>
            </a:r>
          </a:p>
          <a:p>
            <a:pPr algn="ctr" defTabSz="914367"/>
            <a:endParaRPr lang="en-US" sz="2000" spc="-49" dirty="0">
              <a:latin typeface="+mn-lt"/>
            </a:endParaRPr>
          </a:p>
          <a:p>
            <a:pPr algn="ctr" defTabSz="914367"/>
            <a:r>
              <a:rPr lang="en-US" sz="2000" spc="-49" dirty="0">
                <a:latin typeface="+mn-lt"/>
              </a:rPr>
              <a:t>Exchange with experts on </a:t>
            </a:r>
            <a:r>
              <a:rPr lang="en-US" sz="2000" spc="-49" dirty="0" err="1">
                <a:latin typeface="+mn-lt"/>
              </a:rPr>
              <a:t>TechCommunity</a:t>
            </a:r>
            <a:r>
              <a:rPr lang="en-US" sz="2000" spc="-49" dirty="0">
                <a:latin typeface="+mn-lt"/>
              </a:rPr>
              <a:t>: </a:t>
            </a:r>
            <a:r>
              <a:rPr lang="en-US" sz="2000" spc="-49" dirty="0">
                <a:latin typeface="+mn-lt"/>
                <a:hlinkClick r:id="rId6"/>
              </a:rPr>
              <a:t>https://aka.ms/wvdtc</a:t>
            </a:r>
          </a:p>
          <a:p>
            <a:pPr algn="ctr" defTabSz="914367"/>
            <a:endParaRPr lang="en-US" sz="2000" spc="-49" dirty="0">
              <a:latin typeface="+mn-lt"/>
              <a:cs typeface="Segoe UI Semibold"/>
            </a:endParaRPr>
          </a:p>
          <a:p>
            <a:pPr algn="ctr" defTabSz="914367"/>
            <a:r>
              <a:rPr lang="en-US" sz="2000" spc="-49" dirty="0">
                <a:latin typeface="+mn-lt"/>
              </a:rPr>
              <a:t>Leverage partners</a:t>
            </a:r>
            <a:r>
              <a:rPr lang="en-US" sz="2000" spc="-49" dirty="0">
                <a:latin typeface="+mn-lt"/>
                <a:cs typeface="Segoe UI Semibold"/>
              </a:rPr>
              <a:t>: </a:t>
            </a:r>
            <a:r>
              <a:rPr lang="en-US" sz="2000" u="sng" spc="-49" dirty="0">
                <a:solidFill>
                  <a:srgbClr val="0070C0"/>
                </a:solidFill>
                <a:latin typeface="+mn-lt"/>
              </a:rPr>
              <a:t>https://aka.ms/wvdpartner</a:t>
            </a:r>
          </a:p>
          <a:p>
            <a:pPr algn="ctr" defTabSz="914367"/>
            <a:endParaRPr lang="en-US" spc="-49" dirty="0">
              <a:latin typeface="Segoe UI Semibold"/>
            </a:endParaRPr>
          </a:p>
        </p:txBody>
      </p:sp>
    </p:spTree>
    <p:extLst>
      <p:ext uri="{BB962C8B-B14F-4D97-AF65-F5344CB8AC3E}">
        <p14:creationId xmlns:p14="http://schemas.microsoft.com/office/powerpoint/2010/main" val="14895754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52AD-B3A1-4E36-8AAA-5C19123B2D5D}"/>
              </a:ext>
            </a:extLst>
          </p:cNvPr>
          <p:cNvSpPr>
            <a:spLocks noGrp="1"/>
          </p:cNvSpPr>
          <p:nvPr>
            <p:ph type="ctrTitle"/>
          </p:nvPr>
        </p:nvSpPr>
        <p:spPr/>
        <p:txBody>
          <a:bodyPr/>
          <a:lstStyle/>
          <a:p>
            <a:r>
              <a:rPr lang="en-US" sz="5850">
                <a:cs typeface="Calibri Light"/>
              </a:rPr>
              <a:t>Q &amp; A</a:t>
            </a:r>
            <a:endParaRPr lang="en-US"/>
          </a:p>
        </p:txBody>
      </p:sp>
      <p:sp>
        <p:nvSpPr>
          <p:cNvPr id="3" name="Content Placeholder 2">
            <a:extLst>
              <a:ext uri="{FF2B5EF4-FFF2-40B4-BE49-F238E27FC236}">
                <a16:creationId xmlns:a16="http://schemas.microsoft.com/office/drawing/2014/main" id="{5CF9C865-7CAB-403C-B957-10CB75B33E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7536159"/>
      </p:ext>
    </p:extLst>
  </p:cSld>
  <p:clrMapOvr>
    <a:masterClrMapping/>
  </p:clrMapOvr>
  <p:transition advClick="0">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0AA0-387B-4068-AC36-C135ED010B22}"/>
              </a:ext>
            </a:extLst>
          </p:cNvPr>
          <p:cNvSpPr>
            <a:spLocks noGrp="1"/>
          </p:cNvSpPr>
          <p:nvPr>
            <p:ph type="title"/>
          </p:nvPr>
        </p:nvSpPr>
        <p:spPr/>
        <p:txBody>
          <a:bodyPr/>
          <a:lstStyle/>
          <a:p>
            <a:r>
              <a:rPr lang="en-US">
                <a:cs typeface="Calibri Light"/>
              </a:rPr>
              <a:t>Agenda</a:t>
            </a:r>
            <a:endParaRPr lang="en-US"/>
          </a:p>
        </p:txBody>
      </p:sp>
      <p:sp>
        <p:nvSpPr>
          <p:cNvPr id="3" name="Text Placeholder 2">
            <a:extLst>
              <a:ext uri="{FF2B5EF4-FFF2-40B4-BE49-F238E27FC236}">
                <a16:creationId xmlns:a16="http://schemas.microsoft.com/office/drawing/2014/main" id="{4D8B0DD7-AD66-4151-97DD-06563FFB5BEB}"/>
              </a:ext>
            </a:extLst>
          </p:cNvPr>
          <p:cNvSpPr>
            <a:spLocks noGrp="1"/>
          </p:cNvSpPr>
          <p:nvPr>
            <p:ph type="body" sz="quarter" idx="10"/>
          </p:nvPr>
        </p:nvSpPr>
        <p:spPr>
          <a:xfrm>
            <a:off x="586740" y="1400349"/>
            <a:ext cx="11018520" cy="3103918"/>
          </a:xfrm>
        </p:spPr>
        <p:txBody>
          <a:bodyPr vert="horz" lIns="91440" tIns="45720" rIns="91440" bIns="45720" rtlCol="0" anchor="t">
            <a:normAutofit/>
          </a:bodyPr>
          <a:lstStyle/>
          <a:p>
            <a:r>
              <a:rPr lang="en-US" sz="3600" dirty="0">
                <a:cs typeface="Calibri"/>
              </a:rPr>
              <a:t>What's in the WVD update</a:t>
            </a:r>
          </a:p>
          <a:p>
            <a:r>
              <a:rPr lang="en-US" sz="3600" dirty="0">
                <a:cs typeface="Calibri"/>
              </a:rPr>
              <a:t>Demo WVD v2</a:t>
            </a:r>
          </a:p>
          <a:p>
            <a:r>
              <a:rPr lang="en-US" sz="3600" dirty="0">
                <a:cs typeface="Calibri"/>
              </a:rPr>
              <a:t>Dig into diagnostics improvements</a:t>
            </a:r>
          </a:p>
          <a:p>
            <a:r>
              <a:rPr lang="en-US" sz="3600" dirty="0">
                <a:cs typeface="Calibri"/>
              </a:rPr>
              <a:t>What we know about WVD v1 to WVD v2 migration</a:t>
            </a:r>
          </a:p>
          <a:p>
            <a:r>
              <a:rPr lang="en-US" sz="3600" dirty="0">
                <a:cs typeface="Calibri"/>
              </a:rPr>
              <a:t>LOTS of Q&amp;A</a:t>
            </a:r>
          </a:p>
        </p:txBody>
      </p:sp>
      <p:sp>
        <p:nvSpPr>
          <p:cNvPr id="4" name="TextBox 3">
            <a:extLst>
              <a:ext uri="{FF2B5EF4-FFF2-40B4-BE49-F238E27FC236}">
                <a16:creationId xmlns:a16="http://schemas.microsoft.com/office/drawing/2014/main" id="{54DED05A-42EB-46B6-8F4B-FD6B366497E3}"/>
              </a:ext>
            </a:extLst>
          </p:cNvPr>
          <p:cNvSpPr txBox="1"/>
          <p:nvPr/>
        </p:nvSpPr>
        <p:spPr>
          <a:xfrm>
            <a:off x="586740" y="4441988"/>
            <a:ext cx="1149488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600" dirty="0">
                <a:ea typeface="+mn-lt"/>
                <a:cs typeface="+mn-lt"/>
              </a:rPr>
              <a:t>Coming soon:  MSIX App Attach</a:t>
            </a:r>
            <a:endParaRPr lang="en-US" sz="3600" dirty="0">
              <a:cs typeface="Calibri"/>
            </a:endParaRPr>
          </a:p>
          <a:p>
            <a:pPr algn="l"/>
            <a:endParaRPr lang="en-US" sz="2400" dirty="0">
              <a:cs typeface="Calibri"/>
            </a:endParaRPr>
          </a:p>
        </p:txBody>
      </p:sp>
      <p:pic>
        <p:nvPicPr>
          <p:cNvPr id="5" name="Picture 5" descr="A picture containing food, people, plate&#10;&#10;Description generated with very high confidence">
            <a:extLst>
              <a:ext uri="{FF2B5EF4-FFF2-40B4-BE49-F238E27FC236}">
                <a16:creationId xmlns:a16="http://schemas.microsoft.com/office/drawing/2014/main" id="{1C08C165-910E-4D09-BBEA-CEAB1C971B6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84175" y="242371"/>
            <a:ext cx="5172545" cy="2315956"/>
          </a:xfrm>
          <a:prstGeom prst="rect">
            <a:avLst/>
          </a:prstGeom>
        </p:spPr>
      </p:pic>
    </p:spTree>
    <p:extLst>
      <p:ext uri="{BB962C8B-B14F-4D97-AF65-F5344CB8AC3E}">
        <p14:creationId xmlns:p14="http://schemas.microsoft.com/office/powerpoint/2010/main" val="4241734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70AB-6466-49E7-9B6E-F25254156084}"/>
              </a:ext>
            </a:extLst>
          </p:cNvPr>
          <p:cNvSpPr>
            <a:spLocks noGrp="1"/>
          </p:cNvSpPr>
          <p:nvPr>
            <p:ph type="ctrTitle"/>
          </p:nvPr>
        </p:nvSpPr>
        <p:spPr/>
        <p:txBody>
          <a:bodyPr/>
          <a:lstStyle/>
          <a:p>
            <a:r>
              <a:rPr lang="en-US" sz="5850">
                <a:cs typeface="Calibri Light"/>
              </a:rPr>
              <a:t>But Wait... There's More!</a:t>
            </a:r>
            <a:endParaRPr lang="en-US"/>
          </a:p>
        </p:txBody>
      </p:sp>
      <p:sp>
        <p:nvSpPr>
          <p:cNvPr id="3" name="Subtitle 2">
            <a:extLst>
              <a:ext uri="{FF2B5EF4-FFF2-40B4-BE49-F238E27FC236}">
                <a16:creationId xmlns:a16="http://schemas.microsoft.com/office/drawing/2014/main" id="{56177D1C-762F-4A2B-84C4-53473992C99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5904809"/>
      </p:ext>
    </p:extLst>
  </p:cSld>
  <p:clrMapOvr>
    <a:masterClrMapping/>
  </p:clrMapOvr>
  <p:transition advClick="0">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latin typeface="+mn-lt"/>
                <a:ea typeface="+mn-ea"/>
              </a:rPr>
              <a:t>MSIX – A New Packaging Solution</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464434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New packaging format (exe, MSI, click once, </a:t>
            </a:r>
            <a:r>
              <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Calibri" panose="020F0502020204030204"/>
                <a:ea typeface="+mn-ea"/>
                <a:cs typeface="+mn-cs"/>
              </a:rPr>
              <a:t>AppV</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etc.)</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Declarative install = clean uninstall (no registry rot/left over artefacts)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Simpler packaging and deployment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OS managed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Apps are installed per use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Tamper protection</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Once an app is converted into MSIX, repackaging is no longer required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Base app and customization can be updated within MSIX container without repackaging</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5286056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2F42EFD-0194-4AC7-B33E-06670E4278CA}"/>
              </a:ext>
            </a:extLst>
          </p:cNvPr>
          <p:cNvPicPr>
            <a:picLocks noChangeAspect="1"/>
          </p:cNvPicPr>
          <p:nvPr/>
        </p:nvPicPr>
        <p:blipFill>
          <a:blip r:embed="rId3"/>
          <a:stretch>
            <a:fillRect/>
          </a:stretch>
        </p:blipFill>
        <p:spPr>
          <a:xfrm rot="13500000">
            <a:off x="8044099" y="3313089"/>
            <a:ext cx="193359" cy="801059"/>
          </a:xfrm>
          <a:prstGeom prst="rect">
            <a:avLst/>
          </a:prstGeom>
        </p:spPr>
      </p:pic>
      <p:pic>
        <p:nvPicPr>
          <p:cNvPr id="36" name="Picture 35">
            <a:extLst>
              <a:ext uri="{FF2B5EF4-FFF2-40B4-BE49-F238E27FC236}">
                <a16:creationId xmlns:a16="http://schemas.microsoft.com/office/drawing/2014/main" id="{7A7CBE3D-278C-428B-A676-7400D1BD784D}"/>
              </a:ext>
            </a:extLst>
          </p:cNvPr>
          <p:cNvPicPr>
            <a:picLocks noChangeAspect="1"/>
          </p:cNvPicPr>
          <p:nvPr/>
        </p:nvPicPr>
        <p:blipFill>
          <a:blip r:embed="rId3"/>
          <a:stretch>
            <a:fillRect/>
          </a:stretch>
        </p:blipFill>
        <p:spPr>
          <a:xfrm rot="13500000">
            <a:off x="7615015" y="3734676"/>
            <a:ext cx="193359" cy="801059"/>
          </a:xfrm>
          <a:prstGeom prst="rect">
            <a:avLst/>
          </a:prstGeom>
        </p:spPr>
      </p:pic>
      <p:grpSp>
        <p:nvGrpSpPr>
          <p:cNvPr id="34" name="Group 33">
            <a:extLst>
              <a:ext uri="{FF2B5EF4-FFF2-40B4-BE49-F238E27FC236}">
                <a16:creationId xmlns:a16="http://schemas.microsoft.com/office/drawing/2014/main" id="{E79C4E13-43E1-423C-B3FB-D49955DC96E8}"/>
              </a:ext>
            </a:extLst>
          </p:cNvPr>
          <p:cNvGrpSpPr/>
          <p:nvPr/>
        </p:nvGrpSpPr>
        <p:grpSpPr>
          <a:xfrm>
            <a:off x="7614810" y="4445222"/>
            <a:ext cx="602694" cy="1212760"/>
            <a:chOff x="7614810" y="4445222"/>
            <a:chExt cx="602694" cy="1212760"/>
          </a:xfrm>
        </p:grpSpPr>
        <p:pic>
          <p:nvPicPr>
            <p:cNvPr id="19" name="Picture 18">
              <a:extLst>
                <a:ext uri="{FF2B5EF4-FFF2-40B4-BE49-F238E27FC236}">
                  <a16:creationId xmlns:a16="http://schemas.microsoft.com/office/drawing/2014/main" id="{728C3E1B-F15A-4E9B-AADB-10431BEFB812}"/>
                </a:ext>
              </a:extLst>
            </p:cNvPr>
            <p:cNvPicPr>
              <a:picLocks noChangeAspect="1"/>
            </p:cNvPicPr>
            <p:nvPr/>
          </p:nvPicPr>
          <p:blipFill>
            <a:blip r:embed="rId3"/>
            <a:stretch>
              <a:fillRect/>
            </a:stretch>
          </p:blipFill>
          <p:spPr>
            <a:xfrm rot="18900000">
              <a:off x="8024145" y="4856923"/>
              <a:ext cx="193359" cy="801059"/>
            </a:xfrm>
            <a:prstGeom prst="rect">
              <a:avLst/>
            </a:prstGeom>
          </p:spPr>
        </p:pic>
        <p:pic>
          <p:nvPicPr>
            <p:cNvPr id="23" name="Picture 22">
              <a:extLst>
                <a:ext uri="{FF2B5EF4-FFF2-40B4-BE49-F238E27FC236}">
                  <a16:creationId xmlns:a16="http://schemas.microsoft.com/office/drawing/2014/main" id="{345423C0-9CA3-4835-98C8-33395A969DC2}"/>
                </a:ext>
              </a:extLst>
            </p:cNvPr>
            <p:cNvPicPr>
              <a:picLocks noChangeAspect="1"/>
            </p:cNvPicPr>
            <p:nvPr/>
          </p:nvPicPr>
          <p:blipFill>
            <a:blip r:embed="rId3"/>
            <a:stretch>
              <a:fillRect/>
            </a:stretch>
          </p:blipFill>
          <p:spPr>
            <a:xfrm rot="18900000">
              <a:off x="7614810" y="4445222"/>
              <a:ext cx="193359" cy="801059"/>
            </a:xfrm>
            <a:prstGeom prst="rect">
              <a:avLst/>
            </a:prstGeom>
          </p:spPr>
        </p:pic>
      </p:grpSp>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latin typeface="+mj-lt"/>
                <a:ea typeface="+mn-ea"/>
              </a:rPr>
              <a:t>MSIX app attach process flow</a:t>
            </a:r>
          </a:p>
        </p:txBody>
      </p:sp>
      <p:pic>
        <p:nvPicPr>
          <p:cNvPr id="4" name="Picture 3">
            <a:extLst>
              <a:ext uri="{FF2B5EF4-FFF2-40B4-BE49-F238E27FC236}">
                <a16:creationId xmlns:a16="http://schemas.microsoft.com/office/drawing/2014/main" id="{505B13EA-65BB-4392-9BA7-589DE9CAB7F1}"/>
              </a:ext>
            </a:extLst>
          </p:cNvPr>
          <p:cNvPicPr>
            <a:picLocks noChangeAspect="1"/>
          </p:cNvPicPr>
          <p:nvPr/>
        </p:nvPicPr>
        <p:blipFill>
          <a:blip r:embed="rId3"/>
          <a:stretch>
            <a:fillRect/>
          </a:stretch>
        </p:blipFill>
        <p:spPr>
          <a:xfrm rot="16200000">
            <a:off x="9742061" y="3225536"/>
            <a:ext cx="193359" cy="801059"/>
          </a:xfrm>
          <a:prstGeom prst="rect">
            <a:avLst/>
          </a:prstGeom>
        </p:spPr>
      </p:pic>
      <p:pic>
        <p:nvPicPr>
          <p:cNvPr id="5" name="Picture 4">
            <a:extLst>
              <a:ext uri="{FF2B5EF4-FFF2-40B4-BE49-F238E27FC236}">
                <a16:creationId xmlns:a16="http://schemas.microsoft.com/office/drawing/2014/main" id="{3D3DD01C-0DBF-4514-8971-96A863E05E92}"/>
              </a:ext>
            </a:extLst>
          </p:cNvPr>
          <p:cNvPicPr>
            <a:picLocks noChangeAspect="1"/>
          </p:cNvPicPr>
          <p:nvPr/>
        </p:nvPicPr>
        <p:blipFill>
          <a:blip r:embed="rId3"/>
          <a:stretch>
            <a:fillRect/>
          </a:stretch>
        </p:blipFill>
        <p:spPr>
          <a:xfrm rot="16200000">
            <a:off x="9843440" y="4961769"/>
            <a:ext cx="193359" cy="801059"/>
          </a:xfrm>
          <a:prstGeom prst="rect">
            <a:avLst/>
          </a:prstGeom>
        </p:spPr>
      </p:pic>
      <p:pic>
        <p:nvPicPr>
          <p:cNvPr id="6" name="Picture 5">
            <a:extLst>
              <a:ext uri="{FF2B5EF4-FFF2-40B4-BE49-F238E27FC236}">
                <a16:creationId xmlns:a16="http://schemas.microsoft.com/office/drawing/2014/main" id="{5F685FFA-A820-4929-BA8A-8485DFB3086F}"/>
              </a:ext>
            </a:extLst>
          </p:cNvPr>
          <p:cNvPicPr>
            <a:picLocks noChangeAspect="1"/>
          </p:cNvPicPr>
          <p:nvPr/>
        </p:nvPicPr>
        <p:blipFill>
          <a:blip r:embed="rId3"/>
          <a:stretch>
            <a:fillRect/>
          </a:stretch>
        </p:blipFill>
        <p:spPr>
          <a:xfrm rot="16200000">
            <a:off x="5690179" y="4239147"/>
            <a:ext cx="193359" cy="801059"/>
          </a:xfrm>
          <a:prstGeom prst="rect">
            <a:avLst/>
          </a:prstGeom>
        </p:spPr>
      </p:pic>
      <p:pic>
        <p:nvPicPr>
          <p:cNvPr id="7" name="Picture 6">
            <a:extLst>
              <a:ext uri="{FF2B5EF4-FFF2-40B4-BE49-F238E27FC236}">
                <a16:creationId xmlns:a16="http://schemas.microsoft.com/office/drawing/2014/main" id="{B6BBE917-5514-4485-8CB1-A39C0013CD46}"/>
              </a:ext>
            </a:extLst>
          </p:cNvPr>
          <p:cNvPicPr>
            <a:picLocks noChangeAspect="1"/>
          </p:cNvPicPr>
          <p:nvPr/>
        </p:nvPicPr>
        <p:blipFill>
          <a:blip r:embed="rId3"/>
          <a:stretch>
            <a:fillRect/>
          </a:stretch>
        </p:blipFill>
        <p:spPr>
          <a:xfrm rot="16200000">
            <a:off x="3532697" y="4239147"/>
            <a:ext cx="193359" cy="801059"/>
          </a:xfrm>
          <a:prstGeom prst="rect">
            <a:avLst/>
          </a:prstGeom>
        </p:spPr>
      </p:pic>
      <p:pic>
        <p:nvPicPr>
          <p:cNvPr id="8" name="Graphic 7" descr="Cloud">
            <a:extLst>
              <a:ext uri="{FF2B5EF4-FFF2-40B4-BE49-F238E27FC236}">
                <a16:creationId xmlns:a16="http://schemas.microsoft.com/office/drawing/2014/main" id="{B252DB25-3878-40C7-925C-F2E4642607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5981" y="3726835"/>
            <a:ext cx="1637607" cy="1637607"/>
          </a:xfrm>
          <a:prstGeom prst="rect">
            <a:avLst/>
          </a:prstGeom>
        </p:spPr>
      </p:pic>
      <p:sp>
        <p:nvSpPr>
          <p:cNvPr id="9" name="TextBox 8">
            <a:extLst>
              <a:ext uri="{FF2B5EF4-FFF2-40B4-BE49-F238E27FC236}">
                <a16:creationId xmlns:a16="http://schemas.microsoft.com/office/drawing/2014/main" id="{99996FBA-764B-4043-9784-2783864EFC6F}"/>
              </a:ext>
            </a:extLst>
          </p:cNvPr>
          <p:cNvSpPr txBox="1"/>
          <p:nvPr/>
        </p:nvSpPr>
        <p:spPr>
          <a:xfrm>
            <a:off x="6223963" y="589048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Host pool</a:t>
            </a:r>
          </a:p>
        </p:txBody>
      </p:sp>
      <p:pic>
        <p:nvPicPr>
          <p:cNvPr id="10" name="Picture 9">
            <a:extLst>
              <a:ext uri="{FF2B5EF4-FFF2-40B4-BE49-F238E27FC236}">
                <a16:creationId xmlns:a16="http://schemas.microsoft.com/office/drawing/2014/main" id="{C4C068E3-E193-4F69-81D1-23F994D30714}"/>
              </a:ext>
            </a:extLst>
          </p:cNvPr>
          <p:cNvPicPr>
            <a:picLocks noChangeAspect="1"/>
          </p:cNvPicPr>
          <p:nvPr/>
        </p:nvPicPr>
        <p:blipFill>
          <a:blip r:embed="rId6"/>
          <a:stretch>
            <a:fillRect/>
          </a:stretch>
        </p:blipFill>
        <p:spPr>
          <a:xfrm>
            <a:off x="349375" y="3183529"/>
            <a:ext cx="2724290" cy="2489328"/>
          </a:xfrm>
          <a:prstGeom prst="rect">
            <a:avLst/>
          </a:prstGeom>
        </p:spPr>
      </p:pic>
      <p:pic>
        <p:nvPicPr>
          <p:cNvPr id="11" name="Picture 10">
            <a:extLst>
              <a:ext uri="{FF2B5EF4-FFF2-40B4-BE49-F238E27FC236}">
                <a16:creationId xmlns:a16="http://schemas.microsoft.com/office/drawing/2014/main" id="{BEC3F18D-5410-4AE8-8B23-BA2586DF29A3}"/>
              </a:ext>
            </a:extLst>
          </p:cNvPr>
          <p:cNvPicPr>
            <a:picLocks noChangeAspect="1"/>
          </p:cNvPicPr>
          <p:nvPr/>
        </p:nvPicPr>
        <p:blipFill>
          <a:blip r:embed="rId7"/>
          <a:stretch>
            <a:fillRect/>
          </a:stretch>
        </p:blipFill>
        <p:spPr>
          <a:xfrm>
            <a:off x="10520304" y="3803184"/>
            <a:ext cx="1308167" cy="1479626"/>
          </a:xfrm>
          <a:prstGeom prst="rect">
            <a:avLst/>
          </a:prstGeom>
        </p:spPr>
      </p:pic>
      <p:pic>
        <p:nvPicPr>
          <p:cNvPr id="12" name="Picture 11">
            <a:extLst>
              <a:ext uri="{FF2B5EF4-FFF2-40B4-BE49-F238E27FC236}">
                <a16:creationId xmlns:a16="http://schemas.microsoft.com/office/drawing/2014/main" id="{B11949CA-2D60-4C94-9838-0B2B9166E8C1}"/>
              </a:ext>
            </a:extLst>
          </p:cNvPr>
          <p:cNvPicPr>
            <a:picLocks noChangeAspect="1"/>
          </p:cNvPicPr>
          <p:nvPr/>
        </p:nvPicPr>
        <p:blipFill>
          <a:blip r:embed="rId8"/>
          <a:stretch>
            <a:fillRect/>
          </a:stretch>
        </p:blipFill>
        <p:spPr>
          <a:xfrm>
            <a:off x="6253530" y="4002545"/>
            <a:ext cx="1057994" cy="997652"/>
          </a:xfrm>
          <a:prstGeom prst="rect">
            <a:avLst/>
          </a:prstGeom>
        </p:spPr>
      </p:pic>
      <p:pic>
        <p:nvPicPr>
          <p:cNvPr id="13" name="Picture 12">
            <a:extLst>
              <a:ext uri="{FF2B5EF4-FFF2-40B4-BE49-F238E27FC236}">
                <a16:creationId xmlns:a16="http://schemas.microsoft.com/office/drawing/2014/main" id="{21D956D4-B790-4A7D-A276-551277C15FF0}"/>
              </a:ext>
            </a:extLst>
          </p:cNvPr>
          <p:cNvPicPr>
            <a:picLocks noChangeAspect="1"/>
          </p:cNvPicPr>
          <p:nvPr/>
        </p:nvPicPr>
        <p:blipFill>
          <a:blip r:embed="rId8"/>
          <a:stretch>
            <a:fillRect/>
          </a:stretch>
        </p:blipFill>
        <p:spPr>
          <a:xfrm>
            <a:off x="6272564" y="4946055"/>
            <a:ext cx="1057994" cy="997652"/>
          </a:xfrm>
          <a:prstGeom prst="rect">
            <a:avLst/>
          </a:prstGeom>
        </p:spPr>
      </p:pic>
      <p:pic>
        <p:nvPicPr>
          <p:cNvPr id="14" name="Picture 13">
            <a:extLst>
              <a:ext uri="{FF2B5EF4-FFF2-40B4-BE49-F238E27FC236}">
                <a16:creationId xmlns:a16="http://schemas.microsoft.com/office/drawing/2014/main" id="{0B08EA0B-368B-4E0B-B751-FB87D4C994BF}"/>
              </a:ext>
            </a:extLst>
          </p:cNvPr>
          <p:cNvPicPr>
            <a:picLocks noChangeAspect="1"/>
          </p:cNvPicPr>
          <p:nvPr/>
        </p:nvPicPr>
        <p:blipFill>
          <a:blip r:embed="rId8"/>
          <a:stretch>
            <a:fillRect/>
          </a:stretch>
        </p:blipFill>
        <p:spPr>
          <a:xfrm>
            <a:off x="6253530" y="3019299"/>
            <a:ext cx="1057994" cy="997652"/>
          </a:xfrm>
          <a:prstGeom prst="rect">
            <a:avLst/>
          </a:prstGeom>
        </p:spPr>
      </p:pic>
      <p:pic>
        <p:nvPicPr>
          <p:cNvPr id="15" name="Picture 14">
            <a:extLst>
              <a:ext uri="{FF2B5EF4-FFF2-40B4-BE49-F238E27FC236}">
                <a16:creationId xmlns:a16="http://schemas.microsoft.com/office/drawing/2014/main" id="{866733BA-481D-4D34-B490-42A44FA4FAFC}"/>
              </a:ext>
            </a:extLst>
          </p:cNvPr>
          <p:cNvPicPr>
            <a:picLocks noChangeAspect="1"/>
          </p:cNvPicPr>
          <p:nvPr/>
        </p:nvPicPr>
        <p:blipFill>
          <a:blip r:embed="rId9"/>
          <a:stretch>
            <a:fillRect/>
          </a:stretch>
        </p:blipFill>
        <p:spPr>
          <a:xfrm>
            <a:off x="8180499" y="3006249"/>
            <a:ext cx="1193861" cy="1162110"/>
          </a:xfrm>
          <a:prstGeom prst="rect">
            <a:avLst/>
          </a:prstGeom>
        </p:spPr>
      </p:pic>
      <p:pic>
        <p:nvPicPr>
          <p:cNvPr id="16" name="Picture 15">
            <a:extLst>
              <a:ext uri="{FF2B5EF4-FFF2-40B4-BE49-F238E27FC236}">
                <a16:creationId xmlns:a16="http://schemas.microsoft.com/office/drawing/2014/main" id="{05B07064-EE4C-46AF-8DD2-B5BB1C68957A}"/>
              </a:ext>
            </a:extLst>
          </p:cNvPr>
          <p:cNvPicPr>
            <a:picLocks noChangeAspect="1"/>
          </p:cNvPicPr>
          <p:nvPr/>
        </p:nvPicPr>
        <p:blipFill>
          <a:blip r:embed="rId10"/>
          <a:stretch>
            <a:fillRect/>
          </a:stretch>
        </p:blipFill>
        <p:spPr>
          <a:xfrm>
            <a:off x="8180500" y="4781244"/>
            <a:ext cx="1193861" cy="1162110"/>
          </a:xfrm>
          <a:prstGeom prst="rect">
            <a:avLst/>
          </a:prstGeom>
        </p:spPr>
      </p:pic>
      <p:pic>
        <p:nvPicPr>
          <p:cNvPr id="17" name="Picture 2">
            <a:extLst>
              <a:ext uri="{FF2B5EF4-FFF2-40B4-BE49-F238E27FC236}">
                <a16:creationId xmlns:a16="http://schemas.microsoft.com/office/drawing/2014/main" id="{FD4D903D-65EF-48A9-8D67-EBEC7B5B24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40898" y="3329214"/>
            <a:ext cx="758812" cy="753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905D849-70CC-438D-95DB-65FF28A25F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60994" y="4905985"/>
            <a:ext cx="758812" cy="753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79348EE-3F25-40D8-AD65-6B7D195B6EF5}"/>
              </a:ext>
            </a:extLst>
          </p:cNvPr>
          <p:cNvSpPr txBox="1"/>
          <p:nvPr/>
        </p:nvSpPr>
        <p:spPr>
          <a:xfrm>
            <a:off x="10625294" y="5890488"/>
            <a:ext cx="109818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File share</a:t>
            </a:r>
          </a:p>
        </p:txBody>
      </p:sp>
      <p:pic>
        <p:nvPicPr>
          <p:cNvPr id="22" name="Picture 21">
            <a:extLst>
              <a:ext uri="{FF2B5EF4-FFF2-40B4-BE49-F238E27FC236}">
                <a16:creationId xmlns:a16="http://schemas.microsoft.com/office/drawing/2014/main" id="{2E2A7746-4756-42DE-88E8-20B473854876}"/>
              </a:ext>
            </a:extLst>
          </p:cNvPr>
          <p:cNvPicPr>
            <a:picLocks noChangeAspect="1"/>
          </p:cNvPicPr>
          <p:nvPr/>
        </p:nvPicPr>
        <p:blipFill>
          <a:blip r:embed="rId10"/>
          <a:stretch>
            <a:fillRect/>
          </a:stretch>
        </p:blipFill>
        <p:spPr>
          <a:xfrm>
            <a:off x="4933538" y="3803184"/>
            <a:ext cx="443699" cy="431899"/>
          </a:xfrm>
          <a:prstGeom prst="rect">
            <a:avLst/>
          </a:prstGeom>
        </p:spPr>
      </p:pic>
      <p:sp>
        <p:nvSpPr>
          <p:cNvPr id="24" name="TextBox 23">
            <a:extLst>
              <a:ext uri="{FF2B5EF4-FFF2-40B4-BE49-F238E27FC236}">
                <a16:creationId xmlns:a16="http://schemas.microsoft.com/office/drawing/2014/main" id="{63B17E64-CD9E-4BED-A359-8B85777171FA}"/>
              </a:ext>
            </a:extLst>
          </p:cNvPr>
          <p:cNvSpPr txBox="1"/>
          <p:nvPr/>
        </p:nvSpPr>
        <p:spPr>
          <a:xfrm>
            <a:off x="1133921" y="589048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User</a:t>
            </a:r>
          </a:p>
        </p:txBody>
      </p:sp>
      <p:sp>
        <p:nvSpPr>
          <p:cNvPr id="26" name="TextBox 25">
            <a:extLst>
              <a:ext uri="{FF2B5EF4-FFF2-40B4-BE49-F238E27FC236}">
                <a16:creationId xmlns:a16="http://schemas.microsoft.com/office/drawing/2014/main" id="{6D7AAF71-B2A4-4E1A-9D92-EB5EC6129356}"/>
              </a:ext>
            </a:extLst>
          </p:cNvPr>
          <p:cNvSpPr txBox="1"/>
          <p:nvPr/>
        </p:nvSpPr>
        <p:spPr>
          <a:xfrm>
            <a:off x="455995" y="1076636"/>
            <a:ext cx="6094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 – User authenticates and obtains WVD feed</a:t>
            </a:r>
          </a:p>
        </p:txBody>
      </p:sp>
      <p:sp>
        <p:nvSpPr>
          <p:cNvPr id="27" name="TextBox 26">
            <a:extLst>
              <a:ext uri="{FF2B5EF4-FFF2-40B4-BE49-F238E27FC236}">
                <a16:creationId xmlns:a16="http://schemas.microsoft.com/office/drawing/2014/main" id="{F3FB27FB-01F6-428A-8715-DA8203C2D800}"/>
              </a:ext>
            </a:extLst>
          </p:cNvPr>
          <p:cNvSpPr txBox="1"/>
          <p:nvPr/>
        </p:nvSpPr>
        <p:spPr>
          <a:xfrm>
            <a:off x="3976212" y="4473467"/>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WVD</a:t>
            </a:r>
          </a:p>
        </p:txBody>
      </p:sp>
      <p:sp>
        <p:nvSpPr>
          <p:cNvPr id="29" name="TextBox 28">
            <a:extLst>
              <a:ext uri="{FF2B5EF4-FFF2-40B4-BE49-F238E27FC236}">
                <a16:creationId xmlns:a16="http://schemas.microsoft.com/office/drawing/2014/main" id="{8E46908B-1483-40B1-9ACA-63A6F84957AF}"/>
              </a:ext>
            </a:extLst>
          </p:cNvPr>
          <p:cNvSpPr txBox="1"/>
          <p:nvPr/>
        </p:nvSpPr>
        <p:spPr>
          <a:xfrm>
            <a:off x="2982181" y="4270840"/>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30" name="TextBox 29">
            <a:extLst>
              <a:ext uri="{FF2B5EF4-FFF2-40B4-BE49-F238E27FC236}">
                <a16:creationId xmlns:a16="http://schemas.microsoft.com/office/drawing/2014/main" id="{9DB7EDD1-31C6-4018-8051-1694B3C14E0C}"/>
              </a:ext>
            </a:extLst>
          </p:cNvPr>
          <p:cNvSpPr txBox="1"/>
          <p:nvPr/>
        </p:nvSpPr>
        <p:spPr>
          <a:xfrm>
            <a:off x="5205395" y="4270840"/>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32" name="TextBox 31">
            <a:extLst>
              <a:ext uri="{FF2B5EF4-FFF2-40B4-BE49-F238E27FC236}">
                <a16:creationId xmlns:a16="http://schemas.microsoft.com/office/drawing/2014/main" id="{D8CB3A38-E7AC-40A9-9592-E2E18E300C00}"/>
              </a:ext>
            </a:extLst>
          </p:cNvPr>
          <p:cNvSpPr txBox="1"/>
          <p:nvPr/>
        </p:nvSpPr>
        <p:spPr>
          <a:xfrm>
            <a:off x="455995" y="1437494"/>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2 – Broker connection to VM in host pool</a:t>
            </a:r>
          </a:p>
        </p:txBody>
      </p:sp>
      <p:sp>
        <p:nvSpPr>
          <p:cNvPr id="33" name="Rectangle 32">
            <a:extLst>
              <a:ext uri="{FF2B5EF4-FFF2-40B4-BE49-F238E27FC236}">
                <a16:creationId xmlns:a16="http://schemas.microsoft.com/office/drawing/2014/main" id="{98BDE739-231D-429B-8C05-82801A616533}"/>
              </a:ext>
            </a:extLst>
          </p:cNvPr>
          <p:cNvSpPr/>
          <p:nvPr/>
        </p:nvSpPr>
        <p:spPr>
          <a:xfrm>
            <a:off x="6214317" y="3990164"/>
            <a:ext cx="1155197" cy="1010033"/>
          </a:xfrm>
          <a:prstGeom prst="rect">
            <a:avLst/>
          </a:prstGeom>
          <a:noFill/>
          <a:ln w="3492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C63D11E0-9546-42F0-BC97-5AC876E40DAA}"/>
              </a:ext>
            </a:extLst>
          </p:cNvPr>
          <p:cNvSpPr txBox="1"/>
          <p:nvPr/>
        </p:nvSpPr>
        <p:spPr>
          <a:xfrm>
            <a:off x="7198306" y="348969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3</a:t>
            </a:r>
          </a:p>
        </p:txBody>
      </p:sp>
      <p:pic>
        <p:nvPicPr>
          <p:cNvPr id="39" name="Picture 38">
            <a:extLst>
              <a:ext uri="{FF2B5EF4-FFF2-40B4-BE49-F238E27FC236}">
                <a16:creationId xmlns:a16="http://schemas.microsoft.com/office/drawing/2014/main" id="{C48539C6-9B93-4C99-A37C-A3B0BBDFC1EE}"/>
              </a:ext>
            </a:extLst>
          </p:cNvPr>
          <p:cNvPicPr>
            <a:picLocks noChangeAspect="1"/>
          </p:cNvPicPr>
          <p:nvPr/>
        </p:nvPicPr>
        <p:blipFill>
          <a:blip r:embed="rId3"/>
          <a:stretch>
            <a:fillRect/>
          </a:stretch>
        </p:blipFill>
        <p:spPr>
          <a:xfrm rot="16200000">
            <a:off x="5698074" y="3633293"/>
            <a:ext cx="193359" cy="801059"/>
          </a:xfrm>
          <a:prstGeom prst="rect">
            <a:avLst/>
          </a:prstGeom>
        </p:spPr>
      </p:pic>
      <p:sp>
        <p:nvSpPr>
          <p:cNvPr id="40" name="TextBox 39">
            <a:extLst>
              <a:ext uri="{FF2B5EF4-FFF2-40B4-BE49-F238E27FC236}">
                <a16:creationId xmlns:a16="http://schemas.microsoft.com/office/drawing/2014/main" id="{38DB09DD-4712-4A20-8023-C5D023FFB3A0}"/>
              </a:ext>
            </a:extLst>
          </p:cNvPr>
          <p:cNvSpPr txBox="1"/>
          <p:nvPr/>
        </p:nvSpPr>
        <p:spPr>
          <a:xfrm>
            <a:off x="5219087" y="3637933"/>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4</a:t>
            </a:r>
          </a:p>
        </p:txBody>
      </p:sp>
      <p:sp>
        <p:nvSpPr>
          <p:cNvPr id="41" name="TextBox 40">
            <a:extLst>
              <a:ext uri="{FF2B5EF4-FFF2-40B4-BE49-F238E27FC236}">
                <a16:creationId xmlns:a16="http://schemas.microsoft.com/office/drawing/2014/main" id="{A755A374-0614-493F-AB99-A7DC1AD7DF09}"/>
              </a:ext>
            </a:extLst>
          </p:cNvPr>
          <p:cNvSpPr txBox="1"/>
          <p:nvPr/>
        </p:nvSpPr>
        <p:spPr>
          <a:xfrm>
            <a:off x="7210542" y="5137565"/>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5</a:t>
            </a:r>
          </a:p>
        </p:txBody>
      </p:sp>
      <p:sp>
        <p:nvSpPr>
          <p:cNvPr id="42" name="TextBox 41">
            <a:extLst>
              <a:ext uri="{FF2B5EF4-FFF2-40B4-BE49-F238E27FC236}">
                <a16:creationId xmlns:a16="http://schemas.microsoft.com/office/drawing/2014/main" id="{F5F668C3-2F85-412F-87F4-BD3CDA6F2D84}"/>
              </a:ext>
            </a:extLst>
          </p:cNvPr>
          <p:cNvSpPr txBox="1"/>
          <p:nvPr/>
        </p:nvSpPr>
        <p:spPr>
          <a:xfrm>
            <a:off x="455995" y="1805879"/>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3 – Load user profiles</a:t>
            </a:r>
          </a:p>
        </p:txBody>
      </p:sp>
      <p:sp>
        <p:nvSpPr>
          <p:cNvPr id="43" name="TextBox 42">
            <a:extLst>
              <a:ext uri="{FF2B5EF4-FFF2-40B4-BE49-F238E27FC236}">
                <a16:creationId xmlns:a16="http://schemas.microsoft.com/office/drawing/2014/main" id="{C09D2C4E-D70E-479A-B7C4-FE450B119332}"/>
              </a:ext>
            </a:extLst>
          </p:cNvPr>
          <p:cNvSpPr txBox="1"/>
          <p:nvPr/>
        </p:nvSpPr>
        <p:spPr>
          <a:xfrm>
            <a:off x="6200331" y="1083866"/>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4 – Read apps assigned to user</a:t>
            </a:r>
          </a:p>
        </p:txBody>
      </p:sp>
      <p:sp>
        <p:nvSpPr>
          <p:cNvPr id="44" name="TextBox 43">
            <a:extLst>
              <a:ext uri="{FF2B5EF4-FFF2-40B4-BE49-F238E27FC236}">
                <a16:creationId xmlns:a16="http://schemas.microsoft.com/office/drawing/2014/main" id="{EE7D5BF0-E988-467D-813A-2AD276DD2CBB}"/>
              </a:ext>
            </a:extLst>
          </p:cNvPr>
          <p:cNvSpPr txBox="1"/>
          <p:nvPr/>
        </p:nvSpPr>
        <p:spPr>
          <a:xfrm>
            <a:off x="6195283" y="1442613"/>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5 – Register applications</a:t>
            </a:r>
          </a:p>
        </p:txBody>
      </p:sp>
    </p:spTree>
    <p:extLst>
      <p:ext uri="{BB962C8B-B14F-4D97-AF65-F5344CB8AC3E}">
        <p14:creationId xmlns:p14="http://schemas.microsoft.com/office/powerpoint/2010/main" val="48773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4" grpId="0"/>
      <p:bldP spid="26" grpId="0"/>
      <p:bldP spid="27" grpId="0"/>
      <p:bldP spid="29" grpId="0"/>
      <p:bldP spid="30" grpId="0"/>
      <p:bldP spid="32" grpId="0"/>
      <p:bldP spid="33" grpId="0" animBg="1"/>
      <p:bldP spid="37" grpId="0"/>
      <p:bldP spid="40" grpId="0"/>
      <p:bldP spid="41" grpId="0"/>
      <p:bldP spid="42" grpId="0"/>
      <p:bldP spid="43" grpId="0"/>
      <p:bldP spid="4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AEF0-7F11-4D19-BE8C-05D86C45FB57}"/>
              </a:ext>
            </a:extLst>
          </p:cNvPr>
          <p:cNvSpPr>
            <a:spLocks noGrp="1"/>
          </p:cNvSpPr>
          <p:nvPr>
            <p:ph type="title"/>
          </p:nvPr>
        </p:nvSpPr>
        <p:spPr>
          <a:xfrm>
            <a:off x="222027" y="194399"/>
            <a:ext cx="10288884" cy="646390"/>
          </a:xfrm>
        </p:spPr>
        <p:txBody>
          <a:bodyPr>
            <a:normAutofit/>
          </a:bodyPr>
          <a:lstStyle/>
          <a:p>
            <a:pPr marL="457200" indent="-457200">
              <a:buFont typeface="Arial" panose="020B0604020202020204" pitchFamily="34" charset="0"/>
              <a:buChar char="•"/>
            </a:pPr>
            <a:r>
              <a:rPr lang="en-US" sz="2900" spc="-108" dirty="0">
                <a:ln w="3175">
                  <a:noFill/>
                </a:ln>
                <a:solidFill>
                  <a:schemeClr val="tx1"/>
                </a:solidFill>
                <a:latin typeface="+mn-lt"/>
                <a:cs typeface="Segoe UI Light"/>
              </a:rPr>
              <a:t>Traditional application </a:t>
            </a:r>
            <a:r>
              <a:rPr lang="en-US" sz="2900" spc="-108" dirty="0">
                <a:solidFill>
                  <a:schemeClr val="tx1"/>
                </a:solidFill>
                <a:latin typeface="+mn-lt"/>
                <a:cs typeface="Segoe UI Light"/>
              </a:rPr>
              <a:t>d</a:t>
            </a:r>
            <a:r>
              <a:rPr lang="en-US" sz="2900" spc="-108" dirty="0">
                <a:ln w="3175">
                  <a:noFill/>
                </a:ln>
                <a:solidFill>
                  <a:schemeClr val="tx1"/>
                </a:solidFill>
                <a:latin typeface="+mn-lt"/>
                <a:cs typeface="Segoe UI Light"/>
              </a:rPr>
              <a:t>elivery vs. MSIX app </a:t>
            </a:r>
            <a:r>
              <a:rPr lang="en-US" sz="2900" spc="-108" dirty="0">
                <a:solidFill>
                  <a:schemeClr val="tx1"/>
                </a:solidFill>
                <a:latin typeface="+mn-lt"/>
                <a:cs typeface="Segoe UI Light"/>
              </a:rPr>
              <a:t>a</a:t>
            </a:r>
            <a:r>
              <a:rPr lang="en-US" sz="2900" spc="-108" dirty="0">
                <a:ln w="3175">
                  <a:noFill/>
                </a:ln>
                <a:solidFill>
                  <a:schemeClr val="tx1"/>
                </a:solidFill>
                <a:latin typeface="+mn-lt"/>
                <a:cs typeface="Segoe UI Light"/>
              </a:rPr>
              <a:t>ttach</a:t>
            </a:r>
            <a:r>
              <a:rPr lang="en-US" sz="2900" spc="-108" dirty="0">
                <a:solidFill>
                  <a:schemeClr val="tx1"/>
                </a:solidFill>
                <a:latin typeface="+mn-lt"/>
                <a:cs typeface="Segoe UI Light"/>
              </a:rPr>
              <a:t> </a:t>
            </a:r>
            <a:endParaRPr lang="en-US" sz="2900" spc="-108" dirty="0">
              <a:ln w="3175">
                <a:noFill/>
              </a:ln>
              <a:solidFill>
                <a:schemeClr val="tx1"/>
              </a:solidFill>
              <a:latin typeface="+mn-lt"/>
              <a:cs typeface="Segoe UI Light"/>
            </a:endParaRPr>
          </a:p>
        </p:txBody>
      </p:sp>
      <p:sp>
        <p:nvSpPr>
          <p:cNvPr id="78" name="Rectangle 77">
            <a:extLst>
              <a:ext uri="{FF2B5EF4-FFF2-40B4-BE49-F238E27FC236}">
                <a16:creationId xmlns:a16="http://schemas.microsoft.com/office/drawing/2014/main" id="{A312CB1A-466C-49BE-8471-37FA8D1D7581}"/>
              </a:ext>
            </a:extLst>
          </p:cNvPr>
          <p:cNvSpPr/>
          <p:nvPr/>
        </p:nvSpPr>
        <p:spPr>
          <a:xfrm>
            <a:off x="690283" y="1508387"/>
            <a:ext cx="4225714" cy="522999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02A71688-30C8-4A97-87A8-DCC1F4C79016}"/>
              </a:ext>
            </a:extLst>
          </p:cNvPr>
          <p:cNvSpPr/>
          <p:nvPr/>
        </p:nvSpPr>
        <p:spPr>
          <a:xfrm>
            <a:off x="5654500" y="1508387"/>
            <a:ext cx="6232700" cy="522999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7" name="Content Placeholder 2">
            <a:extLst>
              <a:ext uri="{FF2B5EF4-FFF2-40B4-BE49-F238E27FC236}">
                <a16:creationId xmlns:a16="http://schemas.microsoft.com/office/drawing/2014/main" id="{3E6871A0-AA6A-43A7-8C48-89A5D166FF3D}"/>
              </a:ext>
            </a:extLst>
          </p:cNvPr>
          <p:cNvSpPr txBox="1">
            <a:spLocks/>
          </p:cNvSpPr>
          <p:nvPr/>
        </p:nvSpPr>
        <p:spPr>
          <a:xfrm>
            <a:off x="175044" y="1117730"/>
            <a:ext cx="5368307" cy="4892742"/>
          </a:xfrm>
          <a:prstGeom prst="rect">
            <a:avLst/>
          </a:prstGeom>
          <a:ln>
            <a:noFill/>
          </a:ln>
        </p:spPr>
        <p:txBody>
          <a:bodyPr anchor="t"/>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7640" marR="0" lvl="0" indent="-167640" algn="ctr" defTabSz="896350" rtl="0" eaLnBrk="1" fontAlgn="auto" latinLnBrk="0" hangingPunct="1">
              <a:lnSpc>
                <a:spcPct val="100000"/>
              </a:lnSpc>
              <a:spcBef>
                <a:spcPts val="294"/>
              </a:spcBef>
              <a:spcAft>
                <a:spcPts val="294"/>
              </a:spcAft>
              <a:buClrTx/>
              <a:buSzPct val="90000"/>
              <a:buFont typeface="Arial" pitchFamily="34" charset="0"/>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Segoe UI"/>
              </a:rPr>
              <a:t>Traditional (personal desktops)</a:t>
            </a:r>
            <a:endParaRPr kumimoji="0" lang="en-US" sz="1800" b="0" i="0" u="none" strike="noStrike" kern="1200" cap="none" spc="-70" normalizeH="0" baseline="0" noProof="0">
              <a:ln>
                <a:noFill/>
              </a:ln>
              <a:solidFill>
                <a:srgbClr val="4472C4">
                  <a:lumMod val="75000"/>
                </a:srgbClr>
              </a:solidFill>
              <a:effectLst/>
              <a:uLnTx/>
              <a:uFillTx/>
              <a:latin typeface="Calibri" panose="020F0502020204030204"/>
              <a:ea typeface="+mn-ea"/>
              <a:cs typeface="Segoe UI"/>
            </a:endParaRPr>
          </a:p>
        </p:txBody>
      </p:sp>
      <p:sp>
        <p:nvSpPr>
          <p:cNvPr id="709" name="Content Placeholder 2">
            <a:extLst>
              <a:ext uri="{FF2B5EF4-FFF2-40B4-BE49-F238E27FC236}">
                <a16:creationId xmlns:a16="http://schemas.microsoft.com/office/drawing/2014/main" id="{88A65ABC-1D83-43A7-B245-D50114B9F56B}"/>
              </a:ext>
            </a:extLst>
          </p:cNvPr>
          <p:cNvSpPr txBox="1">
            <a:spLocks/>
          </p:cNvSpPr>
          <p:nvPr/>
        </p:nvSpPr>
        <p:spPr>
          <a:xfrm>
            <a:off x="5546187" y="1143195"/>
            <a:ext cx="6341013" cy="4867895"/>
          </a:xfrm>
          <a:prstGeom prst="rect">
            <a:avLst/>
          </a:prstGeom>
          <a:ln>
            <a:noFill/>
          </a:ln>
        </p:spPr>
        <p:txBody>
          <a:bodyPr anchor="t"/>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7640" marR="0" lvl="0" indent="-167640" algn="ctr" defTabSz="896350" rtl="0" eaLnBrk="1" fontAlgn="auto" latinLnBrk="0" hangingPunct="1">
              <a:lnSpc>
                <a:spcPct val="100000"/>
              </a:lnSpc>
              <a:spcBef>
                <a:spcPts val="294"/>
              </a:spcBef>
              <a:spcAft>
                <a:spcPts val="294"/>
              </a:spcAft>
              <a:buClrTx/>
              <a:buSzPct val="90000"/>
              <a:buFont typeface="Arial" pitchFamily="34" charset="0"/>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Segoe UI"/>
              </a:rPr>
              <a:t>MSIX app attach + user profile roaming (pooled desktops)</a:t>
            </a:r>
            <a:endParaRPr kumimoji="0" lang="en-US" sz="1800" b="0" i="0" u="none" strike="noStrike" kern="1200" cap="none" spc="-70" normalizeH="0" baseline="0" noProof="0">
              <a:ln>
                <a:noFill/>
              </a:ln>
              <a:solidFill>
                <a:srgbClr val="0070C0"/>
              </a:solidFill>
              <a:effectLst/>
              <a:uLnTx/>
              <a:uFillTx/>
              <a:latin typeface="Calibri" panose="020F0502020204030204"/>
              <a:ea typeface="+mn-ea"/>
              <a:cs typeface="Segoe UI"/>
            </a:endParaRPr>
          </a:p>
        </p:txBody>
      </p:sp>
      <p:sp>
        <p:nvSpPr>
          <p:cNvPr id="711" name="Arrow: Down 710">
            <a:extLst>
              <a:ext uri="{FF2B5EF4-FFF2-40B4-BE49-F238E27FC236}">
                <a16:creationId xmlns:a16="http://schemas.microsoft.com/office/drawing/2014/main" id="{A7876E02-AC4E-41FB-A60D-19D2E7616C7F}"/>
              </a:ext>
            </a:extLst>
          </p:cNvPr>
          <p:cNvSpPr/>
          <p:nvPr/>
        </p:nvSpPr>
        <p:spPr>
          <a:xfrm>
            <a:off x="8673803" y="2466651"/>
            <a:ext cx="633295" cy="355056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 name="Arrow: Down 712">
            <a:extLst>
              <a:ext uri="{FF2B5EF4-FFF2-40B4-BE49-F238E27FC236}">
                <a16:creationId xmlns:a16="http://schemas.microsoft.com/office/drawing/2014/main" id="{38C14059-C180-4BCD-8F20-6AB88FA0BF45}"/>
              </a:ext>
            </a:extLst>
          </p:cNvPr>
          <p:cNvSpPr/>
          <p:nvPr/>
        </p:nvSpPr>
        <p:spPr>
          <a:xfrm>
            <a:off x="10001121" y="2466651"/>
            <a:ext cx="633295" cy="3528989"/>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5" name="Arrow: Down 714">
            <a:extLst>
              <a:ext uri="{FF2B5EF4-FFF2-40B4-BE49-F238E27FC236}">
                <a16:creationId xmlns:a16="http://schemas.microsoft.com/office/drawing/2014/main" id="{376757DE-2200-4179-84D8-07544CC8D844}"/>
              </a:ext>
            </a:extLst>
          </p:cNvPr>
          <p:cNvSpPr/>
          <p:nvPr/>
        </p:nvSpPr>
        <p:spPr>
          <a:xfrm>
            <a:off x="7348597" y="2466651"/>
            <a:ext cx="633295" cy="3528989"/>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7" name="Rectangle: Rounded Corners 878">
            <a:extLst>
              <a:ext uri="{FF2B5EF4-FFF2-40B4-BE49-F238E27FC236}">
                <a16:creationId xmlns:a16="http://schemas.microsoft.com/office/drawing/2014/main" id="{F005DDE9-C784-4C82-B6DC-9D033CAB3CCF}"/>
              </a:ext>
            </a:extLst>
          </p:cNvPr>
          <p:cNvSpPr/>
          <p:nvPr/>
        </p:nvSpPr>
        <p:spPr>
          <a:xfrm>
            <a:off x="933542" y="2353783"/>
            <a:ext cx="1132299" cy="2110383"/>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Sales</a:t>
            </a:r>
          </a:p>
        </p:txBody>
      </p:sp>
      <p:sp>
        <p:nvSpPr>
          <p:cNvPr id="719" name="Rectangle: Rounded Corners 878">
            <a:extLst>
              <a:ext uri="{FF2B5EF4-FFF2-40B4-BE49-F238E27FC236}">
                <a16:creationId xmlns:a16="http://schemas.microsoft.com/office/drawing/2014/main" id="{58E98E82-7975-43CC-B566-A7D10642CCDF}"/>
              </a:ext>
            </a:extLst>
          </p:cNvPr>
          <p:cNvSpPr/>
          <p:nvPr/>
        </p:nvSpPr>
        <p:spPr>
          <a:xfrm>
            <a:off x="2254285" y="2363140"/>
            <a:ext cx="1132299" cy="2101025"/>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HR</a:t>
            </a:r>
          </a:p>
        </p:txBody>
      </p:sp>
      <p:pic>
        <p:nvPicPr>
          <p:cNvPr id="721" name="Picture 720">
            <a:extLst>
              <a:ext uri="{FF2B5EF4-FFF2-40B4-BE49-F238E27FC236}">
                <a16:creationId xmlns:a16="http://schemas.microsoft.com/office/drawing/2014/main" id="{DC00FA92-5A4D-47EF-A190-BE0AC54AFDFC}"/>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7288971" y="5950964"/>
            <a:ext cx="747811" cy="787421"/>
          </a:xfrm>
          <a:prstGeom prst="rect">
            <a:avLst/>
          </a:prstGeom>
        </p:spPr>
      </p:pic>
      <p:sp>
        <p:nvSpPr>
          <p:cNvPr id="723" name="Rectangle: Rounded Corners 878">
            <a:extLst>
              <a:ext uri="{FF2B5EF4-FFF2-40B4-BE49-F238E27FC236}">
                <a16:creationId xmlns:a16="http://schemas.microsoft.com/office/drawing/2014/main" id="{A73E443E-5096-41F3-813B-54AF80FE1D07}"/>
              </a:ext>
            </a:extLst>
          </p:cNvPr>
          <p:cNvSpPr/>
          <p:nvPr/>
        </p:nvSpPr>
        <p:spPr>
          <a:xfrm>
            <a:off x="7099094" y="2184136"/>
            <a:ext cx="3784824" cy="274320"/>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Golden Image</a:t>
            </a:r>
          </a:p>
        </p:txBody>
      </p:sp>
      <p:sp>
        <p:nvSpPr>
          <p:cNvPr id="725" name="Rectangle: Rounded Corners 878">
            <a:extLst>
              <a:ext uri="{FF2B5EF4-FFF2-40B4-BE49-F238E27FC236}">
                <a16:creationId xmlns:a16="http://schemas.microsoft.com/office/drawing/2014/main" id="{1659B85B-1F38-4CC1-8E12-B11AD26467E5}"/>
              </a:ext>
            </a:extLst>
          </p:cNvPr>
          <p:cNvSpPr/>
          <p:nvPr/>
        </p:nvSpPr>
        <p:spPr>
          <a:xfrm>
            <a:off x="8487530" y="3841022"/>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27" name="Rectangle: Rounded Corners 878">
            <a:extLst>
              <a:ext uri="{FF2B5EF4-FFF2-40B4-BE49-F238E27FC236}">
                <a16:creationId xmlns:a16="http://schemas.microsoft.com/office/drawing/2014/main" id="{4C296C48-A9D5-421C-90B9-CD7939B929FC}"/>
              </a:ext>
            </a:extLst>
          </p:cNvPr>
          <p:cNvSpPr/>
          <p:nvPr/>
        </p:nvSpPr>
        <p:spPr>
          <a:xfrm>
            <a:off x="8487530" y="4195795"/>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29" name="Rectangle: Rounded Corners 878">
            <a:extLst>
              <a:ext uri="{FF2B5EF4-FFF2-40B4-BE49-F238E27FC236}">
                <a16:creationId xmlns:a16="http://schemas.microsoft.com/office/drawing/2014/main" id="{8ADDB8BA-6BDA-4C83-ADA7-10E921479F12}"/>
              </a:ext>
            </a:extLst>
          </p:cNvPr>
          <p:cNvSpPr/>
          <p:nvPr/>
        </p:nvSpPr>
        <p:spPr>
          <a:xfrm>
            <a:off x="7162324" y="4568798"/>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31" name="Rectangle: Rounded Corners 878">
            <a:extLst>
              <a:ext uri="{FF2B5EF4-FFF2-40B4-BE49-F238E27FC236}">
                <a16:creationId xmlns:a16="http://schemas.microsoft.com/office/drawing/2014/main" id="{BF4FE0CE-438C-4CD5-9024-4C9ABEE23A2F}"/>
              </a:ext>
            </a:extLst>
          </p:cNvPr>
          <p:cNvSpPr/>
          <p:nvPr/>
        </p:nvSpPr>
        <p:spPr>
          <a:xfrm>
            <a:off x="7162324" y="4924737"/>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pic>
        <p:nvPicPr>
          <p:cNvPr id="733" name="Picture 732">
            <a:extLst>
              <a:ext uri="{FF2B5EF4-FFF2-40B4-BE49-F238E27FC236}">
                <a16:creationId xmlns:a16="http://schemas.microsoft.com/office/drawing/2014/main" id="{EC24BF68-2AEA-4CF2-8FCD-C7352CF4B498}"/>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614177" y="5950964"/>
            <a:ext cx="747811" cy="787421"/>
          </a:xfrm>
          <a:prstGeom prst="rect">
            <a:avLst/>
          </a:prstGeom>
        </p:spPr>
      </p:pic>
      <p:sp>
        <p:nvSpPr>
          <p:cNvPr id="735" name="Rectangle: Rounded Corners 878">
            <a:extLst>
              <a:ext uri="{FF2B5EF4-FFF2-40B4-BE49-F238E27FC236}">
                <a16:creationId xmlns:a16="http://schemas.microsoft.com/office/drawing/2014/main" id="{9C1157DE-7049-4F7E-8434-CC84F2169DC7}"/>
              </a:ext>
            </a:extLst>
          </p:cNvPr>
          <p:cNvSpPr/>
          <p:nvPr/>
        </p:nvSpPr>
        <p:spPr>
          <a:xfrm>
            <a:off x="7162324"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737" name="Rectangle: Rounded Corners 878">
            <a:extLst>
              <a:ext uri="{FF2B5EF4-FFF2-40B4-BE49-F238E27FC236}">
                <a16:creationId xmlns:a16="http://schemas.microsoft.com/office/drawing/2014/main" id="{EA7D206E-FBE4-4806-8C2E-BBEB35DD0D5A}"/>
              </a:ext>
            </a:extLst>
          </p:cNvPr>
          <p:cNvSpPr/>
          <p:nvPr/>
        </p:nvSpPr>
        <p:spPr>
          <a:xfrm>
            <a:off x="8487530"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739" name="TextBox 738">
            <a:extLst>
              <a:ext uri="{FF2B5EF4-FFF2-40B4-BE49-F238E27FC236}">
                <a16:creationId xmlns:a16="http://schemas.microsoft.com/office/drawing/2014/main" id="{6BE50582-11E8-47F7-BAA0-6E246A487ED4}"/>
              </a:ext>
            </a:extLst>
          </p:cNvPr>
          <p:cNvSpPr txBox="1"/>
          <p:nvPr/>
        </p:nvSpPr>
        <p:spPr>
          <a:xfrm>
            <a:off x="7346229" y="6148552"/>
            <a:ext cx="63329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Sales User</a:t>
            </a:r>
          </a:p>
        </p:txBody>
      </p:sp>
      <p:sp>
        <p:nvSpPr>
          <p:cNvPr id="741" name="TextBox 740">
            <a:extLst>
              <a:ext uri="{FF2B5EF4-FFF2-40B4-BE49-F238E27FC236}">
                <a16:creationId xmlns:a16="http://schemas.microsoft.com/office/drawing/2014/main" id="{B387D6DA-6A47-4A76-8E21-D82A16C271D8}"/>
              </a:ext>
            </a:extLst>
          </p:cNvPr>
          <p:cNvSpPr txBox="1"/>
          <p:nvPr/>
        </p:nvSpPr>
        <p:spPr>
          <a:xfrm>
            <a:off x="8751960" y="6148552"/>
            <a:ext cx="47224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HR User</a:t>
            </a:r>
          </a:p>
        </p:txBody>
      </p:sp>
      <p:pic>
        <p:nvPicPr>
          <p:cNvPr id="743" name="Picture 742">
            <a:extLst>
              <a:ext uri="{FF2B5EF4-FFF2-40B4-BE49-F238E27FC236}">
                <a16:creationId xmlns:a16="http://schemas.microsoft.com/office/drawing/2014/main" id="{9087EF87-294F-4723-A6C2-6733F5D64840}"/>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125786" y="5621737"/>
            <a:ext cx="747811" cy="787421"/>
          </a:xfrm>
          <a:prstGeom prst="rect">
            <a:avLst/>
          </a:prstGeom>
        </p:spPr>
      </p:pic>
      <p:sp>
        <p:nvSpPr>
          <p:cNvPr id="745" name="Rectangle: Rounded Corners 878">
            <a:extLst>
              <a:ext uri="{FF2B5EF4-FFF2-40B4-BE49-F238E27FC236}">
                <a16:creationId xmlns:a16="http://schemas.microsoft.com/office/drawing/2014/main" id="{11B2D82E-393F-455A-A108-2B5681DD2B1F}"/>
              </a:ext>
            </a:extLst>
          </p:cNvPr>
          <p:cNvSpPr/>
          <p:nvPr/>
        </p:nvSpPr>
        <p:spPr>
          <a:xfrm>
            <a:off x="2317514" y="3629882"/>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47" name="Rectangle: Rounded Corners 878">
            <a:extLst>
              <a:ext uri="{FF2B5EF4-FFF2-40B4-BE49-F238E27FC236}">
                <a16:creationId xmlns:a16="http://schemas.microsoft.com/office/drawing/2014/main" id="{B58D0B26-903E-41CC-AB54-75A0274F3D53}"/>
              </a:ext>
            </a:extLst>
          </p:cNvPr>
          <p:cNvSpPr/>
          <p:nvPr/>
        </p:nvSpPr>
        <p:spPr>
          <a:xfrm>
            <a:off x="2317514" y="4017143"/>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49" name="Rectangle: Rounded Corners 878">
            <a:extLst>
              <a:ext uri="{FF2B5EF4-FFF2-40B4-BE49-F238E27FC236}">
                <a16:creationId xmlns:a16="http://schemas.microsoft.com/office/drawing/2014/main" id="{684EE41D-9AE6-4327-9319-034130788719}"/>
              </a:ext>
            </a:extLst>
          </p:cNvPr>
          <p:cNvSpPr/>
          <p:nvPr/>
        </p:nvSpPr>
        <p:spPr>
          <a:xfrm>
            <a:off x="996771" y="3624996"/>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51" name="Rectangle: Rounded Corners 878">
            <a:extLst>
              <a:ext uri="{FF2B5EF4-FFF2-40B4-BE49-F238E27FC236}">
                <a16:creationId xmlns:a16="http://schemas.microsoft.com/office/drawing/2014/main" id="{609C2857-F509-4E89-8D2E-CD3667666F82}"/>
              </a:ext>
            </a:extLst>
          </p:cNvPr>
          <p:cNvSpPr/>
          <p:nvPr/>
        </p:nvSpPr>
        <p:spPr>
          <a:xfrm>
            <a:off x="996771" y="4025953"/>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pic>
        <p:nvPicPr>
          <p:cNvPr id="753" name="Picture 752">
            <a:extLst>
              <a:ext uri="{FF2B5EF4-FFF2-40B4-BE49-F238E27FC236}">
                <a16:creationId xmlns:a16="http://schemas.microsoft.com/office/drawing/2014/main" id="{20797AFC-84CF-4957-9B44-47598FFA3683}"/>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446529" y="5621737"/>
            <a:ext cx="747811" cy="787421"/>
          </a:xfrm>
          <a:prstGeom prst="rect">
            <a:avLst/>
          </a:prstGeom>
        </p:spPr>
      </p:pic>
      <p:sp>
        <p:nvSpPr>
          <p:cNvPr id="755" name="Rectangle: Rounded Corners 878">
            <a:extLst>
              <a:ext uri="{FF2B5EF4-FFF2-40B4-BE49-F238E27FC236}">
                <a16:creationId xmlns:a16="http://schemas.microsoft.com/office/drawing/2014/main" id="{24C4CF07-A2CC-478F-BCFA-6387861660EC}"/>
              </a:ext>
            </a:extLst>
          </p:cNvPr>
          <p:cNvSpPr/>
          <p:nvPr/>
        </p:nvSpPr>
        <p:spPr>
          <a:xfrm>
            <a:off x="2317514" y="3267314"/>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57" name="Rectangle: Rounded Corners 878">
            <a:extLst>
              <a:ext uri="{FF2B5EF4-FFF2-40B4-BE49-F238E27FC236}">
                <a16:creationId xmlns:a16="http://schemas.microsoft.com/office/drawing/2014/main" id="{F70B340B-EC72-41BC-BF54-7B7D65F3C476}"/>
              </a:ext>
            </a:extLst>
          </p:cNvPr>
          <p:cNvSpPr/>
          <p:nvPr/>
        </p:nvSpPr>
        <p:spPr>
          <a:xfrm>
            <a:off x="996771" y="3268981"/>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59" name="TextBox 758">
            <a:extLst>
              <a:ext uri="{FF2B5EF4-FFF2-40B4-BE49-F238E27FC236}">
                <a16:creationId xmlns:a16="http://schemas.microsoft.com/office/drawing/2014/main" id="{1BA1BF0F-0241-492F-A8CB-FFDBA19F2514}"/>
              </a:ext>
            </a:extLst>
          </p:cNvPr>
          <p:cNvSpPr txBox="1"/>
          <p:nvPr/>
        </p:nvSpPr>
        <p:spPr>
          <a:xfrm>
            <a:off x="1183044" y="5819325"/>
            <a:ext cx="63329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Sales User</a:t>
            </a:r>
          </a:p>
        </p:txBody>
      </p:sp>
      <p:sp>
        <p:nvSpPr>
          <p:cNvPr id="761" name="TextBox 760">
            <a:extLst>
              <a:ext uri="{FF2B5EF4-FFF2-40B4-BE49-F238E27FC236}">
                <a16:creationId xmlns:a16="http://schemas.microsoft.com/office/drawing/2014/main" id="{1443B1D2-DA44-4F41-BA5B-C833A857F005}"/>
              </a:ext>
            </a:extLst>
          </p:cNvPr>
          <p:cNvSpPr txBox="1"/>
          <p:nvPr/>
        </p:nvSpPr>
        <p:spPr>
          <a:xfrm>
            <a:off x="2584312" y="5819325"/>
            <a:ext cx="47224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HR User</a:t>
            </a:r>
          </a:p>
        </p:txBody>
      </p:sp>
      <p:sp>
        <p:nvSpPr>
          <p:cNvPr id="763" name="Rectangle 762">
            <a:extLst>
              <a:ext uri="{FF2B5EF4-FFF2-40B4-BE49-F238E27FC236}">
                <a16:creationId xmlns:a16="http://schemas.microsoft.com/office/drawing/2014/main" id="{F866A214-D251-42E9-B9D4-A3672BA9791B}"/>
              </a:ext>
            </a:extLst>
          </p:cNvPr>
          <p:cNvSpPr/>
          <p:nvPr/>
        </p:nvSpPr>
        <p:spPr>
          <a:xfrm rot="5400000" flipH="1">
            <a:off x="4667806" y="3651975"/>
            <a:ext cx="3528989" cy="1132297"/>
          </a:xfrm>
          <a:prstGeom prst="rect">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vert="vert27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65" name="Rectangle: Rounded Corners 878">
            <a:extLst>
              <a:ext uri="{FF2B5EF4-FFF2-40B4-BE49-F238E27FC236}">
                <a16:creationId xmlns:a16="http://schemas.microsoft.com/office/drawing/2014/main" id="{57427629-A723-44DE-A131-1EC90A7D81B9}"/>
              </a:ext>
            </a:extLst>
          </p:cNvPr>
          <p:cNvSpPr/>
          <p:nvPr/>
        </p:nvSpPr>
        <p:spPr>
          <a:xfrm>
            <a:off x="933541" y="203851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1</a:t>
            </a:r>
          </a:p>
        </p:txBody>
      </p:sp>
      <p:sp>
        <p:nvSpPr>
          <p:cNvPr id="767" name="Rectangle: Rounded Corners 878">
            <a:extLst>
              <a:ext uri="{FF2B5EF4-FFF2-40B4-BE49-F238E27FC236}">
                <a16:creationId xmlns:a16="http://schemas.microsoft.com/office/drawing/2014/main" id="{E4691F77-F50B-4591-96B6-A8D8CC6A6185}"/>
              </a:ext>
            </a:extLst>
          </p:cNvPr>
          <p:cNvSpPr/>
          <p:nvPr/>
        </p:nvSpPr>
        <p:spPr>
          <a:xfrm>
            <a:off x="2254284" y="203851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2</a:t>
            </a:r>
          </a:p>
        </p:txBody>
      </p:sp>
      <p:sp>
        <p:nvSpPr>
          <p:cNvPr id="769" name="Rectangle: Rounded Corners 878">
            <a:extLst>
              <a:ext uri="{FF2B5EF4-FFF2-40B4-BE49-F238E27FC236}">
                <a16:creationId xmlns:a16="http://schemas.microsoft.com/office/drawing/2014/main" id="{2568FF09-089E-4C91-BFB9-2F031D88D990}"/>
              </a:ext>
            </a:extLst>
          </p:cNvPr>
          <p:cNvSpPr/>
          <p:nvPr/>
        </p:nvSpPr>
        <p:spPr>
          <a:xfrm>
            <a:off x="5929384" y="3841022"/>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71" name="Rectangle: Rounded Corners 878">
            <a:extLst>
              <a:ext uri="{FF2B5EF4-FFF2-40B4-BE49-F238E27FC236}">
                <a16:creationId xmlns:a16="http://schemas.microsoft.com/office/drawing/2014/main" id="{A059CEBD-D062-4AF1-8822-8692A13AC45A}"/>
              </a:ext>
            </a:extLst>
          </p:cNvPr>
          <p:cNvSpPr/>
          <p:nvPr/>
        </p:nvSpPr>
        <p:spPr>
          <a:xfrm>
            <a:off x="5929384" y="4195795"/>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73" name="Rectangle: Rounded Corners 878">
            <a:extLst>
              <a:ext uri="{FF2B5EF4-FFF2-40B4-BE49-F238E27FC236}">
                <a16:creationId xmlns:a16="http://schemas.microsoft.com/office/drawing/2014/main" id="{EAE93A97-EDD9-4849-AF1B-F436C037ED96}"/>
              </a:ext>
            </a:extLst>
          </p:cNvPr>
          <p:cNvSpPr/>
          <p:nvPr/>
        </p:nvSpPr>
        <p:spPr>
          <a:xfrm>
            <a:off x="5929384" y="4568798"/>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75" name="Rectangle: Rounded Corners 878">
            <a:extLst>
              <a:ext uri="{FF2B5EF4-FFF2-40B4-BE49-F238E27FC236}">
                <a16:creationId xmlns:a16="http://schemas.microsoft.com/office/drawing/2014/main" id="{6DB89BFF-93E4-44F3-B27A-2DBE24BB9057}"/>
              </a:ext>
            </a:extLst>
          </p:cNvPr>
          <p:cNvSpPr/>
          <p:nvPr/>
        </p:nvSpPr>
        <p:spPr>
          <a:xfrm>
            <a:off x="5929384" y="4924737"/>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sp>
        <p:nvSpPr>
          <p:cNvPr id="777" name="Rectangle: Rounded Corners 878">
            <a:extLst>
              <a:ext uri="{FF2B5EF4-FFF2-40B4-BE49-F238E27FC236}">
                <a16:creationId xmlns:a16="http://schemas.microsoft.com/office/drawing/2014/main" id="{4C9F5ECA-6531-45F3-B532-76B346778C59}"/>
              </a:ext>
            </a:extLst>
          </p:cNvPr>
          <p:cNvSpPr/>
          <p:nvPr/>
        </p:nvSpPr>
        <p:spPr>
          <a:xfrm>
            <a:off x="5929384" y="3480080"/>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cxnSp>
        <p:nvCxnSpPr>
          <p:cNvPr id="779" name="Straight Arrow Connector 778">
            <a:extLst>
              <a:ext uri="{FF2B5EF4-FFF2-40B4-BE49-F238E27FC236}">
                <a16:creationId xmlns:a16="http://schemas.microsoft.com/office/drawing/2014/main" id="{C6391CCA-4EB3-4EA1-8415-92A39D5B55C8}"/>
              </a:ext>
            </a:extLst>
          </p:cNvPr>
          <p:cNvCxnSpPr>
            <a:cxnSpLocks/>
          </p:cNvCxnSpPr>
          <p:nvPr/>
        </p:nvCxnSpPr>
        <p:spPr>
          <a:xfrm>
            <a:off x="6935224" y="3978182"/>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1" name="Straight Arrow Connector 780">
            <a:extLst>
              <a:ext uri="{FF2B5EF4-FFF2-40B4-BE49-F238E27FC236}">
                <a16:creationId xmlns:a16="http://schemas.microsoft.com/office/drawing/2014/main" id="{3FCBB7AE-ADB1-419D-86D1-20DE25C93C93}"/>
              </a:ext>
            </a:extLst>
          </p:cNvPr>
          <p:cNvCxnSpPr>
            <a:cxnSpLocks/>
          </p:cNvCxnSpPr>
          <p:nvPr/>
        </p:nvCxnSpPr>
        <p:spPr>
          <a:xfrm>
            <a:off x="6935224" y="4332955"/>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3" name="Straight Arrow Connector 782">
            <a:extLst>
              <a:ext uri="{FF2B5EF4-FFF2-40B4-BE49-F238E27FC236}">
                <a16:creationId xmlns:a16="http://schemas.microsoft.com/office/drawing/2014/main" id="{4ED21D32-33E3-453F-8536-CC1F6D83AAB2}"/>
              </a:ext>
            </a:extLst>
          </p:cNvPr>
          <p:cNvCxnSpPr>
            <a:cxnSpLocks/>
          </p:cNvCxnSpPr>
          <p:nvPr/>
        </p:nvCxnSpPr>
        <p:spPr>
          <a:xfrm>
            <a:off x="6935224" y="4705958"/>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5" name="Straight Arrow Connector 784">
            <a:extLst>
              <a:ext uri="{FF2B5EF4-FFF2-40B4-BE49-F238E27FC236}">
                <a16:creationId xmlns:a16="http://schemas.microsoft.com/office/drawing/2014/main" id="{6B81A88B-B91A-435C-9EDD-2731AFCC69BF}"/>
              </a:ext>
            </a:extLst>
          </p:cNvPr>
          <p:cNvCxnSpPr>
            <a:cxnSpLocks/>
          </p:cNvCxnSpPr>
          <p:nvPr/>
        </p:nvCxnSpPr>
        <p:spPr>
          <a:xfrm>
            <a:off x="6935224" y="5061897"/>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7" name="Straight Arrow Connector 786">
            <a:extLst>
              <a:ext uri="{FF2B5EF4-FFF2-40B4-BE49-F238E27FC236}">
                <a16:creationId xmlns:a16="http://schemas.microsoft.com/office/drawing/2014/main" id="{67DD1C67-B1DB-42D9-B4FC-64C6881EA581}"/>
              </a:ext>
            </a:extLst>
          </p:cNvPr>
          <p:cNvCxnSpPr>
            <a:cxnSpLocks/>
          </p:cNvCxnSpPr>
          <p:nvPr/>
        </p:nvCxnSpPr>
        <p:spPr>
          <a:xfrm>
            <a:off x="6935224" y="3617240"/>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9" name="Rectangle: Rounded Corners 878">
            <a:extLst>
              <a:ext uri="{FF2B5EF4-FFF2-40B4-BE49-F238E27FC236}">
                <a16:creationId xmlns:a16="http://schemas.microsoft.com/office/drawing/2014/main" id="{6A7DFDD8-829D-4F99-A44A-57744A89C69D}"/>
              </a:ext>
            </a:extLst>
          </p:cNvPr>
          <p:cNvSpPr/>
          <p:nvPr/>
        </p:nvSpPr>
        <p:spPr>
          <a:xfrm>
            <a:off x="3583940" y="2371191"/>
            <a:ext cx="1132299" cy="2092974"/>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ENG</a:t>
            </a:r>
          </a:p>
        </p:txBody>
      </p:sp>
      <p:sp>
        <p:nvSpPr>
          <p:cNvPr id="791" name="Rectangle: Rounded Corners 878">
            <a:extLst>
              <a:ext uri="{FF2B5EF4-FFF2-40B4-BE49-F238E27FC236}">
                <a16:creationId xmlns:a16="http://schemas.microsoft.com/office/drawing/2014/main" id="{3FF1790A-6C66-46B0-869C-28781BD12746}"/>
              </a:ext>
            </a:extLst>
          </p:cNvPr>
          <p:cNvSpPr/>
          <p:nvPr/>
        </p:nvSpPr>
        <p:spPr>
          <a:xfrm>
            <a:off x="3647169" y="3637932"/>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793" name="Rectangle: Rounded Corners 878">
            <a:extLst>
              <a:ext uri="{FF2B5EF4-FFF2-40B4-BE49-F238E27FC236}">
                <a16:creationId xmlns:a16="http://schemas.microsoft.com/office/drawing/2014/main" id="{4DAD2965-1144-441D-B9AB-C8CAEC9DD093}"/>
              </a:ext>
            </a:extLst>
          </p:cNvPr>
          <p:cNvSpPr/>
          <p:nvPr/>
        </p:nvSpPr>
        <p:spPr>
          <a:xfrm>
            <a:off x="3647169" y="4025193"/>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sp>
        <p:nvSpPr>
          <p:cNvPr id="795" name="Rectangle: Rounded Corners 878">
            <a:extLst>
              <a:ext uri="{FF2B5EF4-FFF2-40B4-BE49-F238E27FC236}">
                <a16:creationId xmlns:a16="http://schemas.microsoft.com/office/drawing/2014/main" id="{B9FCC9FB-AEEE-4B97-9F3E-3E0DD1F70375}"/>
              </a:ext>
            </a:extLst>
          </p:cNvPr>
          <p:cNvSpPr/>
          <p:nvPr/>
        </p:nvSpPr>
        <p:spPr>
          <a:xfrm>
            <a:off x="3647169" y="3275364"/>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97" name="Rectangle: Rounded Corners 878">
            <a:extLst>
              <a:ext uri="{FF2B5EF4-FFF2-40B4-BE49-F238E27FC236}">
                <a16:creationId xmlns:a16="http://schemas.microsoft.com/office/drawing/2014/main" id="{5C5A6E88-8568-427E-8970-06C0D5DC61D1}"/>
              </a:ext>
            </a:extLst>
          </p:cNvPr>
          <p:cNvSpPr/>
          <p:nvPr/>
        </p:nvSpPr>
        <p:spPr>
          <a:xfrm>
            <a:off x="3583939" y="204656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3</a:t>
            </a:r>
          </a:p>
        </p:txBody>
      </p:sp>
      <p:sp>
        <p:nvSpPr>
          <p:cNvPr id="799" name="Rectangle: Rounded Corners 878">
            <a:extLst>
              <a:ext uri="{FF2B5EF4-FFF2-40B4-BE49-F238E27FC236}">
                <a16:creationId xmlns:a16="http://schemas.microsoft.com/office/drawing/2014/main" id="{C56A8330-5B54-46CB-A56D-0D2DF35BC236}"/>
              </a:ext>
            </a:extLst>
          </p:cNvPr>
          <p:cNvSpPr/>
          <p:nvPr/>
        </p:nvSpPr>
        <p:spPr>
          <a:xfrm>
            <a:off x="9814848" y="5290058"/>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801" name="Rectangle: Rounded Corners 878">
            <a:extLst>
              <a:ext uri="{FF2B5EF4-FFF2-40B4-BE49-F238E27FC236}">
                <a16:creationId xmlns:a16="http://schemas.microsoft.com/office/drawing/2014/main" id="{A8D8D642-1644-4E21-9DFF-4541B9742FE7}"/>
              </a:ext>
            </a:extLst>
          </p:cNvPr>
          <p:cNvSpPr/>
          <p:nvPr/>
        </p:nvSpPr>
        <p:spPr>
          <a:xfrm>
            <a:off x="9814848" y="5645997"/>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sp>
        <p:nvSpPr>
          <p:cNvPr id="803" name="Rectangle: Rounded Corners 878">
            <a:extLst>
              <a:ext uri="{FF2B5EF4-FFF2-40B4-BE49-F238E27FC236}">
                <a16:creationId xmlns:a16="http://schemas.microsoft.com/office/drawing/2014/main" id="{6C44A495-1DE7-4DD3-A5E0-7AFE56A38DB8}"/>
              </a:ext>
            </a:extLst>
          </p:cNvPr>
          <p:cNvSpPr/>
          <p:nvPr/>
        </p:nvSpPr>
        <p:spPr>
          <a:xfrm>
            <a:off x="5929384" y="5290058"/>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805" name="Rectangle: Rounded Corners 878">
            <a:extLst>
              <a:ext uri="{FF2B5EF4-FFF2-40B4-BE49-F238E27FC236}">
                <a16:creationId xmlns:a16="http://schemas.microsoft.com/office/drawing/2014/main" id="{A60C5A1B-2DED-4007-AA2C-CCBD45615D79}"/>
              </a:ext>
            </a:extLst>
          </p:cNvPr>
          <p:cNvSpPr/>
          <p:nvPr/>
        </p:nvSpPr>
        <p:spPr>
          <a:xfrm>
            <a:off x="5929384" y="5645997"/>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cxnSp>
        <p:nvCxnSpPr>
          <p:cNvPr id="807" name="Straight Arrow Connector 806">
            <a:extLst>
              <a:ext uri="{FF2B5EF4-FFF2-40B4-BE49-F238E27FC236}">
                <a16:creationId xmlns:a16="http://schemas.microsoft.com/office/drawing/2014/main" id="{1B6AE89F-4156-4BC6-A805-7ED01AAE5B92}"/>
              </a:ext>
            </a:extLst>
          </p:cNvPr>
          <p:cNvCxnSpPr>
            <a:cxnSpLocks/>
            <a:endCxn id="799" idx="1"/>
          </p:cNvCxnSpPr>
          <p:nvPr/>
        </p:nvCxnSpPr>
        <p:spPr>
          <a:xfrm flipV="1">
            <a:off x="6935224" y="5427218"/>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09" name="Straight Arrow Connector 808">
            <a:extLst>
              <a:ext uri="{FF2B5EF4-FFF2-40B4-BE49-F238E27FC236}">
                <a16:creationId xmlns:a16="http://schemas.microsoft.com/office/drawing/2014/main" id="{2D91AA63-0FB3-4D7F-B345-351066E5A5FC}"/>
              </a:ext>
            </a:extLst>
          </p:cNvPr>
          <p:cNvCxnSpPr>
            <a:cxnSpLocks/>
            <a:endCxn id="801" idx="1"/>
          </p:cNvCxnSpPr>
          <p:nvPr/>
        </p:nvCxnSpPr>
        <p:spPr>
          <a:xfrm flipV="1">
            <a:off x="6935224" y="5783157"/>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811" name="Picture 810">
            <a:extLst>
              <a:ext uri="{FF2B5EF4-FFF2-40B4-BE49-F238E27FC236}">
                <a16:creationId xmlns:a16="http://schemas.microsoft.com/office/drawing/2014/main" id="{CBD3F629-750D-461E-8FDE-ED742723419F}"/>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776184" y="5620785"/>
            <a:ext cx="747811" cy="787421"/>
          </a:xfrm>
          <a:prstGeom prst="rect">
            <a:avLst/>
          </a:prstGeom>
        </p:spPr>
      </p:pic>
      <p:sp>
        <p:nvSpPr>
          <p:cNvPr id="813" name="TextBox 812">
            <a:extLst>
              <a:ext uri="{FF2B5EF4-FFF2-40B4-BE49-F238E27FC236}">
                <a16:creationId xmlns:a16="http://schemas.microsoft.com/office/drawing/2014/main" id="{85885644-BAC6-4EC5-BF95-76018E42AA6F}"/>
              </a:ext>
            </a:extLst>
          </p:cNvPr>
          <p:cNvSpPr txBox="1"/>
          <p:nvPr/>
        </p:nvSpPr>
        <p:spPr>
          <a:xfrm>
            <a:off x="3913967" y="5818373"/>
            <a:ext cx="472245" cy="3939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ENG User</a:t>
            </a:r>
          </a:p>
        </p:txBody>
      </p:sp>
      <p:pic>
        <p:nvPicPr>
          <p:cNvPr id="815" name="Picture 814">
            <a:extLst>
              <a:ext uri="{FF2B5EF4-FFF2-40B4-BE49-F238E27FC236}">
                <a16:creationId xmlns:a16="http://schemas.microsoft.com/office/drawing/2014/main" id="{314DCF31-F934-4E82-BF6B-B81F2C417F12}"/>
              </a:ext>
            </a:extLst>
          </p:cNvPr>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9941495" y="5950964"/>
            <a:ext cx="747811" cy="787421"/>
          </a:xfrm>
          <a:prstGeom prst="rect">
            <a:avLst/>
          </a:prstGeom>
        </p:spPr>
      </p:pic>
      <p:sp>
        <p:nvSpPr>
          <p:cNvPr id="817" name="TextBox 816">
            <a:extLst>
              <a:ext uri="{FF2B5EF4-FFF2-40B4-BE49-F238E27FC236}">
                <a16:creationId xmlns:a16="http://schemas.microsoft.com/office/drawing/2014/main" id="{C0C3DF82-6953-4AC1-AAD1-619F097286C7}"/>
              </a:ext>
            </a:extLst>
          </p:cNvPr>
          <p:cNvSpPr txBox="1"/>
          <p:nvPr/>
        </p:nvSpPr>
        <p:spPr>
          <a:xfrm>
            <a:off x="10079278" y="6148552"/>
            <a:ext cx="472245" cy="3939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ENG User</a:t>
            </a:r>
          </a:p>
        </p:txBody>
      </p:sp>
      <p:sp>
        <p:nvSpPr>
          <p:cNvPr id="819" name="Arrow: Down 818">
            <a:extLst>
              <a:ext uri="{FF2B5EF4-FFF2-40B4-BE49-F238E27FC236}">
                <a16:creationId xmlns:a16="http://schemas.microsoft.com/office/drawing/2014/main" id="{66660956-2F68-4383-942A-769AF2BB60DA}"/>
              </a:ext>
            </a:extLst>
          </p:cNvPr>
          <p:cNvSpPr/>
          <p:nvPr/>
        </p:nvSpPr>
        <p:spPr>
          <a:xfrm>
            <a:off x="1183044" y="4533604"/>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1" name="Arrow: Down 820">
            <a:extLst>
              <a:ext uri="{FF2B5EF4-FFF2-40B4-BE49-F238E27FC236}">
                <a16:creationId xmlns:a16="http://schemas.microsoft.com/office/drawing/2014/main" id="{A6F2486C-8F6D-4032-824F-380D189E14FA}"/>
              </a:ext>
            </a:extLst>
          </p:cNvPr>
          <p:cNvSpPr/>
          <p:nvPr/>
        </p:nvSpPr>
        <p:spPr>
          <a:xfrm>
            <a:off x="2503787" y="4533603"/>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3" name="Arrow: Down 822">
            <a:extLst>
              <a:ext uri="{FF2B5EF4-FFF2-40B4-BE49-F238E27FC236}">
                <a16:creationId xmlns:a16="http://schemas.microsoft.com/office/drawing/2014/main" id="{8EC11426-185E-498E-B7C3-E5A100F384A5}"/>
              </a:ext>
            </a:extLst>
          </p:cNvPr>
          <p:cNvSpPr/>
          <p:nvPr/>
        </p:nvSpPr>
        <p:spPr>
          <a:xfrm>
            <a:off x="3833442" y="4546625"/>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5" name="Rectangle: Rounded Corners 878">
            <a:extLst>
              <a:ext uri="{FF2B5EF4-FFF2-40B4-BE49-F238E27FC236}">
                <a16:creationId xmlns:a16="http://schemas.microsoft.com/office/drawing/2014/main" id="{81C0E5AB-EC8E-4CD0-9092-04E270219EEB}"/>
              </a:ext>
            </a:extLst>
          </p:cNvPr>
          <p:cNvSpPr/>
          <p:nvPr/>
        </p:nvSpPr>
        <p:spPr>
          <a:xfrm>
            <a:off x="9814848"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829" name="Rectangle: Rounded Corners 878">
            <a:extLst>
              <a:ext uri="{FF2B5EF4-FFF2-40B4-BE49-F238E27FC236}">
                <a16:creationId xmlns:a16="http://schemas.microsoft.com/office/drawing/2014/main" id="{32747676-ADF3-47B2-A40D-00006E049D60}"/>
              </a:ext>
            </a:extLst>
          </p:cNvPr>
          <p:cNvSpPr/>
          <p:nvPr/>
        </p:nvSpPr>
        <p:spPr>
          <a:xfrm>
            <a:off x="8421963" y="187428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2</a:t>
            </a:r>
          </a:p>
        </p:txBody>
      </p:sp>
      <p:sp>
        <p:nvSpPr>
          <p:cNvPr id="831" name="Rectangle: Rounded Corners 878">
            <a:extLst>
              <a:ext uri="{FF2B5EF4-FFF2-40B4-BE49-F238E27FC236}">
                <a16:creationId xmlns:a16="http://schemas.microsoft.com/office/drawing/2014/main" id="{7D647AA0-C69F-4E9F-97E1-A558CB6756E6}"/>
              </a:ext>
            </a:extLst>
          </p:cNvPr>
          <p:cNvSpPr/>
          <p:nvPr/>
        </p:nvSpPr>
        <p:spPr>
          <a:xfrm>
            <a:off x="9751618" y="188233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3</a:t>
            </a:r>
          </a:p>
        </p:txBody>
      </p:sp>
      <p:sp>
        <p:nvSpPr>
          <p:cNvPr id="833" name="Rectangle: Rounded Corners 878">
            <a:extLst>
              <a:ext uri="{FF2B5EF4-FFF2-40B4-BE49-F238E27FC236}">
                <a16:creationId xmlns:a16="http://schemas.microsoft.com/office/drawing/2014/main" id="{9C29CEAA-4B18-48D7-B1F5-CA34F0B0395C}"/>
              </a:ext>
            </a:extLst>
          </p:cNvPr>
          <p:cNvSpPr/>
          <p:nvPr/>
        </p:nvSpPr>
        <p:spPr>
          <a:xfrm>
            <a:off x="991990" y="2843598"/>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5" name="Rectangle: Rounded Corners 878">
            <a:extLst>
              <a:ext uri="{FF2B5EF4-FFF2-40B4-BE49-F238E27FC236}">
                <a16:creationId xmlns:a16="http://schemas.microsoft.com/office/drawing/2014/main" id="{8BE3ACB8-A850-4B8B-BC6A-58150D5F6D18}"/>
              </a:ext>
            </a:extLst>
          </p:cNvPr>
          <p:cNvSpPr/>
          <p:nvPr/>
        </p:nvSpPr>
        <p:spPr>
          <a:xfrm>
            <a:off x="2318875" y="2838930"/>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7" name="Rectangle: Rounded Corners 878">
            <a:extLst>
              <a:ext uri="{FF2B5EF4-FFF2-40B4-BE49-F238E27FC236}">
                <a16:creationId xmlns:a16="http://schemas.microsoft.com/office/drawing/2014/main" id="{2A6C0379-2DBB-437B-91A7-2E5AB36B1B07}"/>
              </a:ext>
            </a:extLst>
          </p:cNvPr>
          <p:cNvSpPr/>
          <p:nvPr/>
        </p:nvSpPr>
        <p:spPr>
          <a:xfrm>
            <a:off x="3642388" y="2845499"/>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9" name="Rectangle: Rounded Corners 878">
            <a:extLst>
              <a:ext uri="{FF2B5EF4-FFF2-40B4-BE49-F238E27FC236}">
                <a16:creationId xmlns:a16="http://schemas.microsoft.com/office/drawing/2014/main" id="{DE0B0C5C-36E3-4544-B4C2-286059447CA7}"/>
              </a:ext>
            </a:extLst>
          </p:cNvPr>
          <p:cNvSpPr/>
          <p:nvPr/>
        </p:nvSpPr>
        <p:spPr>
          <a:xfrm>
            <a:off x="5929384" y="2831485"/>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1" name="Rectangle: Rounded Corners 878">
            <a:extLst>
              <a:ext uri="{FF2B5EF4-FFF2-40B4-BE49-F238E27FC236}">
                <a16:creationId xmlns:a16="http://schemas.microsoft.com/office/drawing/2014/main" id="{15C2BBBB-0C15-4F5B-9D8D-EDE80FF32F71}"/>
              </a:ext>
            </a:extLst>
          </p:cNvPr>
          <p:cNvSpPr/>
          <p:nvPr/>
        </p:nvSpPr>
        <p:spPr>
          <a:xfrm>
            <a:off x="5929384" y="3141296"/>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3" name="Rectangle: Rounded Corners 878">
            <a:extLst>
              <a:ext uri="{FF2B5EF4-FFF2-40B4-BE49-F238E27FC236}">
                <a16:creationId xmlns:a16="http://schemas.microsoft.com/office/drawing/2014/main" id="{DEDCD45C-50F7-4166-B2D5-F43A5D82A983}"/>
              </a:ext>
            </a:extLst>
          </p:cNvPr>
          <p:cNvSpPr/>
          <p:nvPr/>
        </p:nvSpPr>
        <p:spPr>
          <a:xfrm>
            <a:off x="5929384" y="2521674"/>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5" name="Rectangle: Rounded Corners 878">
            <a:extLst>
              <a:ext uri="{FF2B5EF4-FFF2-40B4-BE49-F238E27FC236}">
                <a16:creationId xmlns:a16="http://schemas.microsoft.com/office/drawing/2014/main" id="{C9B27241-E6AD-4360-8A57-44470BA9A172}"/>
              </a:ext>
            </a:extLst>
          </p:cNvPr>
          <p:cNvSpPr/>
          <p:nvPr/>
        </p:nvSpPr>
        <p:spPr>
          <a:xfrm>
            <a:off x="7138468" y="2525259"/>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7" name="Rectangle: Rounded Corners 878">
            <a:extLst>
              <a:ext uri="{FF2B5EF4-FFF2-40B4-BE49-F238E27FC236}">
                <a16:creationId xmlns:a16="http://schemas.microsoft.com/office/drawing/2014/main" id="{39CD7FB2-32B7-4A2A-9AB4-80D2052423A6}"/>
              </a:ext>
            </a:extLst>
          </p:cNvPr>
          <p:cNvSpPr/>
          <p:nvPr/>
        </p:nvSpPr>
        <p:spPr>
          <a:xfrm>
            <a:off x="8485162" y="2841210"/>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9" name="Rectangle: Rounded Corners 878">
            <a:extLst>
              <a:ext uri="{FF2B5EF4-FFF2-40B4-BE49-F238E27FC236}">
                <a16:creationId xmlns:a16="http://schemas.microsoft.com/office/drawing/2014/main" id="{7226860F-CB4C-4473-A1F7-16F1FEC13B09}"/>
              </a:ext>
            </a:extLst>
          </p:cNvPr>
          <p:cNvSpPr/>
          <p:nvPr/>
        </p:nvSpPr>
        <p:spPr>
          <a:xfrm>
            <a:off x="9809369" y="3143118"/>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cxnSp>
        <p:nvCxnSpPr>
          <p:cNvPr id="851" name="Straight Arrow Connector 850">
            <a:extLst>
              <a:ext uri="{FF2B5EF4-FFF2-40B4-BE49-F238E27FC236}">
                <a16:creationId xmlns:a16="http://schemas.microsoft.com/office/drawing/2014/main" id="{D865C777-EB70-4C45-A66F-AEB0CF495B07}"/>
              </a:ext>
            </a:extLst>
          </p:cNvPr>
          <p:cNvCxnSpPr>
            <a:cxnSpLocks/>
          </p:cNvCxnSpPr>
          <p:nvPr/>
        </p:nvCxnSpPr>
        <p:spPr>
          <a:xfrm>
            <a:off x="6935224" y="2658834"/>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53" name="Straight Arrow Connector 852">
            <a:extLst>
              <a:ext uri="{FF2B5EF4-FFF2-40B4-BE49-F238E27FC236}">
                <a16:creationId xmlns:a16="http://schemas.microsoft.com/office/drawing/2014/main" id="{221D5943-2733-45AB-8128-A13A94CBA4BE}"/>
              </a:ext>
            </a:extLst>
          </p:cNvPr>
          <p:cNvCxnSpPr>
            <a:cxnSpLocks/>
          </p:cNvCxnSpPr>
          <p:nvPr/>
        </p:nvCxnSpPr>
        <p:spPr>
          <a:xfrm>
            <a:off x="6932856" y="2976465"/>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55" name="Straight Arrow Connector 854">
            <a:extLst>
              <a:ext uri="{FF2B5EF4-FFF2-40B4-BE49-F238E27FC236}">
                <a16:creationId xmlns:a16="http://schemas.microsoft.com/office/drawing/2014/main" id="{6517E7AE-E5A6-4DE5-B79A-16703D71E444}"/>
              </a:ext>
            </a:extLst>
          </p:cNvPr>
          <p:cNvCxnSpPr>
            <a:cxnSpLocks/>
          </p:cNvCxnSpPr>
          <p:nvPr/>
        </p:nvCxnSpPr>
        <p:spPr>
          <a:xfrm flipV="1">
            <a:off x="6944833" y="3280278"/>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857" name="Right Brace 856">
            <a:extLst>
              <a:ext uri="{FF2B5EF4-FFF2-40B4-BE49-F238E27FC236}">
                <a16:creationId xmlns:a16="http://schemas.microsoft.com/office/drawing/2014/main" id="{05AD1B2E-7689-4E12-812E-CF859809A44E}"/>
              </a:ext>
            </a:extLst>
          </p:cNvPr>
          <p:cNvSpPr/>
          <p:nvPr/>
        </p:nvSpPr>
        <p:spPr>
          <a:xfrm>
            <a:off x="10874835" y="2505388"/>
            <a:ext cx="198916" cy="927759"/>
          </a:xfrm>
          <a:prstGeom prst="rightBrace">
            <a:avLst>
              <a:gd name="adj1" fmla="val 2543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9" name="Right Brace 858">
            <a:extLst>
              <a:ext uri="{FF2B5EF4-FFF2-40B4-BE49-F238E27FC236}">
                <a16:creationId xmlns:a16="http://schemas.microsoft.com/office/drawing/2014/main" id="{083096EB-6571-4814-96A7-10E1BB4027B7}"/>
              </a:ext>
            </a:extLst>
          </p:cNvPr>
          <p:cNvSpPr/>
          <p:nvPr/>
        </p:nvSpPr>
        <p:spPr>
          <a:xfrm>
            <a:off x="10874834" y="3460123"/>
            <a:ext cx="210711" cy="2490841"/>
          </a:xfrm>
          <a:prstGeom prst="rightBrace">
            <a:avLst>
              <a:gd name="adj1" fmla="val 2543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1" name="TextBox 860">
            <a:extLst>
              <a:ext uri="{FF2B5EF4-FFF2-40B4-BE49-F238E27FC236}">
                <a16:creationId xmlns:a16="http://schemas.microsoft.com/office/drawing/2014/main" id="{87AB5D8B-98D8-4EA1-8935-D787F190CD05}"/>
              </a:ext>
            </a:extLst>
          </p:cNvPr>
          <p:cNvSpPr txBox="1"/>
          <p:nvPr/>
        </p:nvSpPr>
        <p:spPr>
          <a:xfrm>
            <a:off x="11142167" y="2685616"/>
            <a:ext cx="642903" cy="5816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FSLogix User Profile Roaming</a:t>
            </a:r>
          </a:p>
        </p:txBody>
      </p:sp>
      <p:sp>
        <p:nvSpPr>
          <p:cNvPr id="863" name="TextBox 862">
            <a:extLst>
              <a:ext uri="{FF2B5EF4-FFF2-40B4-BE49-F238E27FC236}">
                <a16:creationId xmlns:a16="http://schemas.microsoft.com/office/drawing/2014/main" id="{D60D584F-6CBE-4231-91EE-2B5CB2BC3BCF}"/>
              </a:ext>
            </a:extLst>
          </p:cNvPr>
          <p:cNvSpPr txBox="1"/>
          <p:nvPr/>
        </p:nvSpPr>
        <p:spPr>
          <a:xfrm>
            <a:off x="11145143" y="4569833"/>
            <a:ext cx="642903" cy="2908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MSIX App Attach</a:t>
            </a:r>
          </a:p>
        </p:txBody>
      </p:sp>
      <p:sp>
        <p:nvSpPr>
          <p:cNvPr id="827" name="Rectangle: Rounded Corners 878">
            <a:extLst>
              <a:ext uri="{FF2B5EF4-FFF2-40B4-BE49-F238E27FC236}">
                <a16:creationId xmlns:a16="http://schemas.microsoft.com/office/drawing/2014/main" id="{17D0DADF-91EA-4E46-8B2B-44E32B7A89EC}"/>
              </a:ext>
            </a:extLst>
          </p:cNvPr>
          <p:cNvSpPr/>
          <p:nvPr/>
        </p:nvSpPr>
        <p:spPr>
          <a:xfrm>
            <a:off x="7101220" y="1874289"/>
            <a:ext cx="1201312"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1</a:t>
            </a:r>
          </a:p>
        </p:txBody>
      </p:sp>
      <p:sp>
        <p:nvSpPr>
          <p:cNvPr id="85" name="Arrow: Pentagon 84">
            <a:extLst>
              <a:ext uri="{FF2B5EF4-FFF2-40B4-BE49-F238E27FC236}">
                <a16:creationId xmlns:a16="http://schemas.microsoft.com/office/drawing/2014/main" id="{1E4F47A3-1A80-49D7-85AC-E473EE166C40}"/>
              </a:ext>
            </a:extLst>
          </p:cNvPr>
          <p:cNvSpPr/>
          <p:nvPr/>
        </p:nvSpPr>
        <p:spPr bwMode="auto">
          <a:xfrm>
            <a:off x="5089224" y="2555971"/>
            <a:ext cx="450994" cy="292234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1334466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432710"/>
            <a:ext cx="11287792" cy="407291"/>
          </a:xfrm>
        </p:spPr>
        <p:txBody>
          <a:bodyPr/>
          <a:lstStyle/>
          <a:p>
            <a:r>
              <a:rPr lang="en-US" dirty="0">
                <a:ln w="3175">
                  <a:noFill/>
                </a:ln>
                <a:gradFill>
                  <a:gsLst>
                    <a:gs pos="1250">
                      <a:schemeClr val="accent1"/>
                    </a:gs>
                    <a:gs pos="100000">
                      <a:schemeClr val="accent1"/>
                    </a:gs>
                  </a:gsLst>
                  <a:lin ang="5400000" scaled="0"/>
                </a:gradFill>
                <a:ea typeface="+mn-ea"/>
              </a:rPr>
              <a:t>App Management Strategies in VDI/SBC</a:t>
            </a:r>
          </a:p>
        </p:txBody>
      </p:sp>
      <p:graphicFrame>
        <p:nvGraphicFramePr>
          <p:cNvPr id="4" name="Table 4">
            <a:extLst>
              <a:ext uri="{FF2B5EF4-FFF2-40B4-BE49-F238E27FC236}">
                <a16:creationId xmlns:a16="http://schemas.microsoft.com/office/drawing/2014/main" id="{E198E6F1-1C7D-4AC4-BA2E-66C35838C8BF}"/>
              </a:ext>
            </a:extLst>
          </p:cNvPr>
          <p:cNvGraphicFramePr>
            <a:graphicFrameLocks noGrp="1"/>
          </p:cNvGraphicFramePr>
          <p:nvPr/>
        </p:nvGraphicFramePr>
        <p:xfrm>
          <a:off x="452104" y="2290473"/>
          <a:ext cx="11287792" cy="4064000"/>
        </p:xfrm>
        <a:graphic>
          <a:graphicData uri="http://schemas.openxmlformats.org/drawingml/2006/table">
            <a:tbl>
              <a:tblPr firstRow="1" bandRow="1">
                <a:tableStyleId>{5C22544A-7EE6-4342-B048-85BDC9FD1C3A}</a:tableStyleId>
              </a:tblPr>
              <a:tblGrid>
                <a:gridCol w="2183566">
                  <a:extLst>
                    <a:ext uri="{9D8B030D-6E8A-4147-A177-3AD203B41FA5}">
                      <a16:colId xmlns:a16="http://schemas.microsoft.com/office/drawing/2014/main" val="590512336"/>
                    </a:ext>
                  </a:extLst>
                </a:gridCol>
                <a:gridCol w="3606598">
                  <a:extLst>
                    <a:ext uri="{9D8B030D-6E8A-4147-A177-3AD203B41FA5}">
                      <a16:colId xmlns:a16="http://schemas.microsoft.com/office/drawing/2014/main" val="2332969848"/>
                    </a:ext>
                  </a:extLst>
                </a:gridCol>
                <a:gridCol w="4034117">
                  <a:extLst>
                    <a:ext uri="{9D8B030D-6E8A-4147-A177-3AD203B41FA5}">
                      <a16:colId xmlns:a16="http://schemas.microsoft.com/office/drawing/2014/main" val="3715883771"/>
                    </a:ext>
                  </a:extLst>
                </a:gridCol>
                <a:gridCol w="1463511">
                  <a:extLst>
                    <a:ext uri="{9D8B030D-6E8A-4147-A177-3AD203B41FA5}">
                      <a16:colId xmlns:a16="http://schemas.microsoft.com/office/drawing/2014/main" val="1713492026"/>
                    </a:ext>
                  </a:extLst>
                </a:gridCol>
              </a:tblGrid>
              <a:tr h="370840">
                <a:tc>
                  <a:txBody>
                    <a:bodyPr/>
                    <a:lstStyle/>
                    <a:p>
                      <a:endParaRPr lang="en-US" dirty="0"/>
                    </a:p>
                  </a:txBody>
                  <a:tcPr/>
                </a:tc>
                <a:tc>
                  <a:txBody>
                    <a:bodyPr/>
                    <a:lstStyle/>
                    <a:p>
                      <a:r>
                        <a:rPr lang="en-US" dirty="0"/>
                        <a:t>Pros</a:t>
                      </a:r>
                    </a:p>
                  </a:txBody>
                  <a:tcPr/>
                </a:tc>
                <a:tc>
                  <a:txBody>
                    <a:bodyPr/>
                    <a:lstStyle/>
                    <a:p>
                      <a:r>
                        <a:rPr lang="en-US"/>
                        <a:t>Cons</a:t>
                      </a:r>
                    </a:p>
                  </a:txBody>
                  <a:tcPr/>
                </a:tc>
                <a:tc>
                  <a:txBody>
                    <a:bodyPr/>
                    <a:lstStyle/>
                    <a:p>
                      <a:pPr algn="ctr"/>
                      <a:r>
                        <a:rPr lang="en-US" dirty="0"/>
                        <a:t>Usage</a:t>
                      </a:r>
                    </a:p>
                  </a:txBody>
                  <a:tcPr anchor="ctr"/>
                </a:tc>
                <a:extLst>
                  <a:ext uri="{0D108BD9-81ED-4DB2-BD59-A6C34878D82A}">
                    <a16:rowId xmlns:a16="http://schemas.microsoft.com/office/drawing/2014/main" val="858320467"/>
                  </a:ext>
                </a:extLst>
              </a:tr>
              <a:tr h="549113">
                <a:tc>
                  <a:txBody>
                    <a:bodyPr/>
                    <a:lstStyle/>
                    <a:p>
                      <a:r>
                        <a:rPr lang="en-US" b="1"/>
                        <a:t>Imaging</a:t>
                      </a:r>
                    </a:p>
                  </a:txBody>
                  <a:tcPr/>
                </a:tc>
                <a:tc>
                  <a:txBody>
                    <a:bodyPr/>
                    <a:lstStyle/>
                    <a:p>
                      <a:pPr marL="285750" indent="-285750">
                        <a:spcAft>
                          <a:spcPts val="1200"/>
                        </a:spcAft>
                        <a:buFont typeface="Arial" panose="020B0604020202020204" pitchFamily="34" charset="0"/>
                        <a:buChar char="•"/>
                      </a:pPr>
                      <a:r>
                        <a:rPr lang="en-US" dirty="0"/>
                        <a:t>Reliably create ready to use VMs</a:t>
                      </a:r>
                    </a:p>
                  </a:txBody>
                  <a:tcPr/>
                </a:tc>
                <a:tc>
                  <a:txBody>
                    <a:bodyPr/>
                    <a:lstStyle/>
                    <a:p>
                      <a:pPr marL="285750" indent="-285750">
                        <a:spcAft>
                          <a:spcPts val="1200"/>
                        </a:spcAft>
                        <a:buFont typeface="Arial" panose="020B0604020202020204" pitchFamily="34" charset="0"/>
                        <a:buChar char="•"/>
                      </a:pPr>
                      <a:r>
                        <a:rPr lang="en-US" dirty="0"/>
                        <a:t>New image is required for each app or OS update, costly maintenance</a:t>
                      </a:r>
                    </a:p>
                  </a:txBody>
                  <a:tcPr/>
                </a:tc>
                <a:tc>
                  <a:txBody>
                    <a:bodyPr/>
                    <a:lstStyle/>
                    <a:p>
                      <a:pPr marL="0" indent="0" algn="ctr">
                        <a:spcAft>
                          <a:spcPts val="1200"/>
                        </a:spcAft>
                        <a:buFont typeface="Arial" panose="020B0604020202020204" pitchFamily="34" charset="0"/>
                        <a:buNone/>
                      </a:pPr>
                      <a:r>
                        <a:rPr lang="en-US" dirty="0"/>
                        <a:t>~29%</a:t>
                      </a:r>
                    </a:p>
                  </a:txBody>
                  <a:tcPr anchor="ctr"/>
                </a:tc>
                <a:extLst>
                  <a:ext uri="{0D108BD9-81ED-4DB2-BD59-A6C34878D82A}">
                    <a16:rowId xmlns:a16="http://schemas.microsoft.com/office/drawing/2014/main" val="611302628"/>
                  </a:ext>
                </a:extLst>
              </a:tr>
              <a:tr h="370840">
                <a:tc>
                  <a:txBody>
                    <a:bodyPr/>
                    <a:lstStyle/>
                    <a:p>
                      <a:r>
                        <a:rPr lang="en-US" b="1" dirty="0"/>
                        <a:t>Central Management </a:t>
                      </a:r>
                    </a:p>
                    <a:p>
                      <a:r>
                        <a:rPr lang="en-US" sz="1600" b="0" dirty="0"/>
                        <a:t>(e.g. SCCM, Intune, BigFix, etc.)</a:t>
                      </a:r>
                    </a:p>
                  </a:txBody>
                  <a:tcPr/>
                </a:tc>
                <a:tc>
                  <a:txBody>
                    <a:bodyPr/>
                    <a:lstStyle/>
                    <a:p>
                      <a:pPr marL="285750" indent="-285750">
                        <a:spcAft>
                          <a:spcPts val="1200"/>
                        </a:spcAft>
                        <a:buFont typeface="Arial" panose="020B0604020202020204" pitchFamily="34" charset="0"/>
                        <a:buChar char="•"/>
                      </a:pPr>
                      <a:r>
                        <a:rPr lang="en-US"/>
                        <a:t>Reduces footprint &amp; maintenance costs by decoupling Image &amp; Apps</a:t>
                      </a:r>
                    </a:p>
                    <a:p>
                      <a:pPr>
                        <a:spcAft>
                          <a:spcPts val="1200"/>
                        </a:spcAft>
                      </a:pPr>
                      <a:endParaRPr lang="en-US"/>
                    </a:p>
                  </a:txBody>
                  <a:tcPr/>
                </a:tc>
                <a:tc>
                  <a:txBody>
                    <a:bodyPr/>
                    <a:lstStyle/>
                    <a:p>
                      <a:pPr marL="285750" indent="-285750">
                        <a:spcAft>
                          <a:spcPts val="1200"/>
                        </a:spcAft>
                        <a:buFont typeface="Arial" panose="020B0604020202020204" pitchFamily="34" charset="0"/>
                        <a:buChar char="•"/>
                      </a:pPr>
                      <a:r>
                        <a:rPr lang="en-US" dirty="0"/>
                        <a:t>Long set up times for new VMs</a:t>
                      </a:r>
                    </a:p>
                    <a:p>
                      <a:pPr marL="285750" indent="-285750">
                        <a:spcAft>
                          <a:spcPts val="1200"/>
                        </a:spcAft>
                        <a:buFont typeface="Arial" panose="020B0604020202020204" pitchFamily="34" charset="0"/>
                        <a:buChar char="•"/>
                      </a:pPr>
                      <a:r>
                        <a:rPr lang="en-US" dirty="0"/>
                        <a:t>Uncommon in virtual environments</a:t>
                      </a:r>
                    </a:p>
                  </a:txBody>
                  <a:tcPr/>
                </a:tc>
                <a:tc>
                  <a:txBody>
                    <a:bodyPr/>
                    <a:lstStyle/>
                    <a:p>
                      <a:pPr marL="0" indent="0" algn="ctr">
                        <a:spcAft>
                          <a:spcPts val="1200"/>
                        </a:spcAft>
                        <a:buFont typeface="Arial" panose="020B0604020202020204" pitchFamily="34" charset="0"/>
                        <a:buNone/>
                      </a:pPr>
                      <a:r>
                        <a:rPr lang="en-US" dirty="0"/>
                        <a:t>~26%</a:t>
                      </a:r>
                    </a:p>
                  </a:txBody>
                  <a:tcPr anchor="ctr"/>
                </a:tc>
                <a:extLst>
                  <a:ext uri="{0D108BD9-81ED-4DB2-BD59-A6C34878D82A}">
                    <a16:rowId xmlns:a16="http://schemas.microsoft.com/office/drawing/2014/main" val="749236280"/>
                  </a:ext>
                </a:extLst>
              </a:tr>
              <a:tr h="370840">
                <a:tc>
                  <a:txBody>
                    <a:bodyPr/>
                    <a:lstStyle/>
                    <a:p>
                      <a:r>
                        <a:rPr lang="en-US" b="1" dirty="0"/>
                        <a:t>Dynamic App Provisioning</a:t>
                      </a:r>
                    </a:p>
                    <a:p>
                      <a:r>
                        <a:rPr lang="en-US" sz="1600" b="0" dirty="0"/>
                        <a:t>(e.g. App Attach, </a:t>
                      </a:r>
                      <a:r>
                        <a:rPr lang="en-US" sz="1600" b="0" dirty="0" err="1"/>
                        <a:t>Liquidware</a:t>
                      </a:r>
                      <a:r>
                        <a:rPr lang="en-US" sz="1600" b="0" dirty="0"/>
                        <a:t>) </a:t>
                      </a:r>
                    </a:p>
                  </a:txBody>
                  <a:tcPr/>
                </a:tc>
                <a:tc>
                  <a:txBody>
                    <a:bodyPr/>
                    <a:lstStyle/>
                    <a:p>
                      <a:pPr marL="285750" indent="-285750">
                        <a:spcAft>
                          <a:spcPts val="1200"/>
                        </a:spcAft>
                        <a:buFont typeface="Arial" panose="020B0604020202020204" pitchFamily="34" charset="0"/>
                        <a:buChar char="•"/>
                      </a:pPr>
                      <a:r>
                        <a:rPr lang="en-US"/>
                        <a:t>Reduces maintenance costs by decoupling OS &amp; Apps</a:t>
                      </a:r>
                    </a:p>
                    <a:p>
                      <a:pPr marL="285750" indent="-285750">
                        <a:spcAft>
                          <a:spcPts val="1200"/>
                        </a:spcAft>
                        <a:buFont typeface="Arial" panose="020B0604020202020204" pitchFamily="34" charset="0"/>
                        <a:buChar char="•"/>
                      </a:pPr>
                      <a:r>
                        <a:rPr lang="en-US"/>
                        <a:t>“Instantaneous” install times since only required bits needed</a:t>
                      </a:r>
                    </a:p>
                  </a:txBody>
                  <a:tcPr/>
                </a:tc>
                <a:tc>
                  <a:txBody>
                    <a:bodyPr/>
                    <a:lstStyle/>
                    <a:p>
                      <a:pPr marL="285750" indent="-285750">
                        <a:spcAft>
                          <a:spcPts val="1200"/>
                        </a:spcAft>
                        <a:buFont typeface="Arial" panose="020B0604020202020204" pitchFamily="34" charset="0"/>
                        <a:buChar char="•"/>
                      </a:pPr>
                      <a:r>
                        <a:rPr lang="en-US" dirty="0"/>
                        <a:t>Win32 Applications require sequencing into a different format unless MSIX natively</a:t>
                      </a:r>
                    </a:p>
                  </a:txBody>
                  <a:tcPr/>
                </a:tc>
                <a:tc>
                  <a:txBody>
                    <a:bodyPr/>
                    <a:lstStyle/>
                    <a:p>
                      <a:pPr marL="0" indent="0" algn="ctr">
                        <a:spcAft>
                          <a:spcPts val="1200"/>
                        </a:spcAft>
                        <a:buFont typeface="Arial" panose="020B0604020202020204" pitchFamily="34" charset="0"/>
                        <a:buNone/>
                      </a:pPr>
                      <a:r>
                        <a:rPr lang="en-US" dirty="0"/>
                        <a:t>~10%</a:t>
                      </a:r>
                    </a:p>
                  </a:txBody>
                  <a:tcPr anchor="ctr"/>
                </a:tc>
                <a:extLst>
                  <a:ext uri="{0D108BD9-81ED-4DB2-BD59-A6C34878D82A}">
                    <a16:rowId xmlns:a16="http://schemas.microsoft.com/office/drawing/2014/main" val="3330592543"/>
                  </a:ext>
                </a:extLst>
              </a:tr>
              <a:tr h="370840">
                <a:tc gridSpan="3">
                  <a:txBody>
                    <a:bodyPr/>
                    <a:lstStyle/>
                    <a:p>
                      <a:r>
                        <a:rPr lang="en-US" sz="1600" b="0" dirty="0"/>
                        <a:t>Others (e.g. custom scripting, chocolatey, puppet, etc.) </a:t>
                      </a:r>
                    </a:p>
                  </a:txBody>
                  <a:tcPr/>
                </a:tc>
                <a:tc hMerge="1">
                  <a:txBody>
                    <a:bodyPr/>
                    <a:lstStyle/>
                    <a:p>
                      <a:pPr marL="285750" indent="-285750">
                        <a:spcAft>
                          <a:spcPts val="1200"/>
                        </a:spcAft>
                        <a:buFont typeface="Arial" panose="020B0604020202020204" pitchFamily="34" charset="0"/>
                        <a:buChar char="•"/>
                      </a:pPr>
                      <a:endParaRPr lang="en-US" dirty="0"/>
                    </a:p>
                  </a:txBody>
                  <a:tcPr/>
                </a:tc>
                <a:tc hMerge="1">
                  <a:txBody>
                    <a:bodyPr/>
                    <a:lstStyle/>
                    <a:p>
                      <a:pPr marL="285750" indent="-285750">
                        <a:spcAft>
                          <a:spcPts val="1200"/>
                        </a:spcAft>
                        <a:buFont typeface="Arial" panose="020B0604020202020204" pitchFamily="34" charset="0"/>
                        <a:buChar char="•"/>
                      </a:pPr>
                      <a:endParaRPr lang="en-US" dirty="0"/>
                    </a:p>
                  </a:txBody>
                  <a:tcPr/>
                </a:tc>
                <a:tc>
                  <a:txBody>
                    <a:bodyPr/>
                    <a:lstStyle/>
                    <a:p>
                      <a:pPr marL="0" indent="0" algn="ctr">
                        <a:spcAft>
                          <a:spcPts val="1200"/>
                        </a:spcAft>
                        <a:buFont typeface="Arial" panose="020B0604020202020204" pitchFamily="34" charset="0"/>
                        <a:buNone/>
                      </a:pPr>
                      <a:r>
                        <a:rPr lang="en-US" dirty="0"/>
                        <a:t>~35%</a:t>
                      </a:r>
                    </a:p>
                  </a:txBody>
                  <a:tcPr anchor="ctr"/>
                </a:tc>
                <a:extLst>
                  <a:ext uri="{0D108BD9-81ED-4DB2-BD59-A6C34878D82A}">
                    <a16:rowId xmlns:a16="http://schemas.microsoft.com/office/drawing/2014/main" val="172111394"/>
                  </a:ext>
                </a:extLst>
              </a:tr>
            </a:tbl>
          </a:graphicData>
        </a:graphic>
      </p:graphicFrame>
      <p:sp>
        <p:nvSpPr>
          <p:cNvPr id="7" name="TextBox 6">
            <a:extLst>
              <a:ext uri="{FF2B5EF4-FFF2-40B4-BE49-F238E27FC236}">
                <a16:creationId xmlns:a16="http://schemas.microsoft.com/office/drawing/2014/main" id="{0648D2A1-4B10-4CF0-BBAD-BF9884182F99}"/>
              </a:ext>
            </a:extLst>
          </p:cNvPr>
          <p:cNvSpPr txBox="1"/>
          <p:nvPr/>
        </p:nvSpPr>
        <p:spPr>
          <a:xfrm>
            <a:off x="261262" y="1034737"/>
            <a:ext cx="11206315"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Goal: Achieve cost savings by creating a pool of VMs that can scale up or down as needed to meet current demand. </a:t>
            </a:r>
          </a:p>
        </p:txBody>
      </p:sp>
      <p:sp>
        <p:nvSpPr>
          <p:cNvPr id="3" name="TextBox 2">
            <a:extLst>
              <a:ext uri="{FF2B5EF4-FFF2-40B4-BE49-F238E27FC236}">
                <a16:creationId xmlns:a16="http://schemas.microsoft.com/office/drawing/2014/main" id="{C7760D3A-592E-4D88-BEE8-F337800CA162}"/>
              </a:ext>
            </a:extLst>
          </p:cNvPr>
          <p:cNvSpPr txBox="1"/>
          <p:nvPr/>
        </p:nvSpPr>
        <p:spPr>
          <a:xfrm>
            <a:off x="452104" y="6457922"/>
            <a:ext cx="5168723"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1"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Source: VDI Like a Pro End User Computing State of the </a:t>
            </a:r>
            <a:r>
              <a:rPr kumimoji="0" lang="en-US" sz="1100" b="0" i="1"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Union 2019, Aug 2019 </a:t>
            </a:r>
            <a:endParaRPr kumimoji="0" lang="en-US" sz="1100" b="0" i="1"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058199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E898-AA4D-4138-A79E-BCE05442EE48}"/>
              </a:ext>
            </a:extLst>
          </p:cNvPr>
          <p:cNvSpPr>
            <a:spLocks noGrp="1"/>
          </p:cNvSpPr>
          <p:nvPr>
            <p:ph type="title"/>
          </p:nvPr>
        </p:nvSpPr>
        <p:spPr>
          <a:xfrm>
            <a:off x="455995" y="432710"/>
            <a:ext cx="11287792" cy="407291"/>
          </a:xfrm>
        </p:spPr>
        <p:txBody>
          <a:bodyPr/>
          <a:lstStyle/>
          <a:p>
            <a:r>
              <a:rPr lang="en-US" dirty="0">
                <a:ln w="3175">
                  <a:noFill/>
                </a:ln>
                <a:gradFill>
                  <a:gsLst>
                    <a:gs pos="1250">
                      <a:schemeClr val="accent1"/>
                    </a:gs>
                    <a:gs pos="100000">
                      <a:schemeClr val="accent1"/>
                    </a:gs>
                  </a:gsLst>
                  <a:lin ang="5400000" scaled="0"/>
                </a:gradFill>
                <a:ea typeface="+mn-ea"/>
              </a:rPr>
              <a:t>Dynamic app provisioning comparison: app layering vs. MSIX app attach</a:t>
            </a:r>
          </a:p>
        </p:txBody>
      </p:sp>
      <p:graphicFrame>
        <p:nvGraphicFramePr>
          <p:cNvPr id="3" name="Table 3">
            <a:extLst>
              <a:ext uri="{FF2B5EF4-FFF2-40B4-BE49-F238E27FC236}">
                <a16:creationId xmlns:a16="http://schemas.microsoft.com/office/drawing/2014/main" id="{876985DD-A69D-4AE5-9F1F-E64FA643A42E}"/>
              </a:ext>
            </a:extLst>
          </p:cNvPr>
          <p:cNvGraphicFramePr>
            <a:graphicFrameLocks noGrp="1"/>
          </p:cNvGraphicFramePr>
          <p:nvPr/>
        </p:nvGraphicFramePr>
        <p:xfrm>
          <a:off x="455996" y="860668"/>
          <a:ext cx="11287791" cy="5564622"/>
        </p:xfrm>
        <a:graphic>
          <a:graphicData uri="http://schemas.openxmlformats.org/drawingml/2006/table">
            <a:tbl>
              <a:tblPr firstRow="1" bandRow="1">
                <a:tableStyleId>{69012ECD-51FC-41F1-AA8D-1B2483CD663E}</a:tableStyleId>
              </a:tblPr>
              <a:tblGrid>
                <a:gridCol w="2193704">
                  <a:extLst>
                    <a:ext uri="{9D8B030D-6E8A-4147-A177-3AD203B41FA5}">
                      <a16:colId xmlns:a16="http://schemas.microsoft.com/office/drawing/2014/main" val="3071225967"/>
                    </a:ext>
                  </a:extLst>
                </a:gridCol>
                <a:gridCol w="4175246">
                  <a:extLst>
                    <a:ext uri="{9D8B030D-6E8A-4147-A177-3AD203B41FA5}">
                      <a16:colId xmlns:a16="http://schemas.microsoft.com/office/drawing/2014/main" val="3415706533"/>
                    </a:ext>
                  </a:extLst>
                </a:gridCol>
                <a:gridCol w="4918841">
                  <a:extLst>
                    <a:ext uri="{9D8B030D-6E8A-4147-A177-3AD203B41FA5}">
                      <a16:colId xmlns:a16="http://schemas.microsoft.com/office/drawing/2014/main" val="3755381549"/>
                    </a:ext>
                  </a:extLst>
                </a:gridCol>
              </a:tblGrid>
              <a:tr h="346553">
                <a:tc>
                  <a:txBody>
                    <a:bodyPr/>
                    <a:lstStyle/>
                    <a:p>
                      <a:endParaRPr lang="en-US" dirty="0"/>
                    </a:p>
                  </a:txBody>
                  <a:tcPr/>
                </a:tc>
                <a:tc>
                  <a:txBody>
                    <a:bodyPr/>
                    <a:lstStyle/>
                    <a:p>
                      <a:pPr algn="ctr"/>
                      <a:r>
                        <a:rPr lang="en-US"/>
                        <a:t>App layering</a:t>
                      </a:r>
                    </a:p>
                  </a:txBody>
                  <a:tcPr/>
                </a:tc>
                <a:tc>
                  <a:txBody>
                    <a:bodyPr/>
                    <a:lstStyle/>
                    <a:p>
                      <a:pPr algn="ctr"/>
                      <a:r>
                        <a:rPr lang="en-US"/>
                        <a:t>MSIX app attach</a:t>
                      </a:r>
                    </a:p>
                  </a:txBody>
                  <a:tcPr/>
                </a:tc>
                <a:extLst>
                  <a:ext uri="{0D108BD9-81ED-4DB2-BD59-A6C34878D82A}">
                    <a16:rowId xmlns:a16="http://schemas.microsoft.com/office/drawing/2014/main" val="3642832501"/>
                  </a:ext>
                </a:extLst>
              </a:tr>
              <a:tr h="548709">
                <a:tc>
                  <a:txBody>
                    <a:bodyPr/>
                    <a:lstStyle/>
                    <a:p>
                      <a:r>
                        <a:rPr lang="en-US" b="1"/>
                        <a:t>Format</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rPr>
                        <a:t>Different app layering technologies require different proprietary formats.</a:t>
                      </a:r>
                      <a:endParaRPr lang="en-US" sz="1600" kern="120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Works with native MSIX package format</a:t>
                      </a:r>
                      <a:endParaRPr lang="en-US" sz="1600" kern="1200" dirty="0">
                        <a:solidFill>
                          <a:schemeClr val="tx1"/>
                        </a:solidFill>
                        <a:latin typeface="+mn-lt"/>
                        <a:ea typeface="+mn-ea"/>
                        <a:cs typeface="+mn-cs"/>
                      </a:endParaRPr>
                    </a:p>
                  </a:txBody>
                  <a:tcPr anchor="ctr"/>
                </a:tc>
                <a:extLst>
                  <a:ext uri="{0D108BD9-81ED-4DB2-BD59-A6C34878D82A}">
                    <a16:rowId xmlns:a16="http://schemas.microsoft.com/office/drawing/2014/main" val="4213177351"/>
                  </a:ext>
                </a:extLst>
              </a:tr>
              <a:tr h="548709">
                <a:tc>
                  <a:txBody>
                    <a:bodyPr/>
                    <a:lstStyle/>
                    <a:p>
                      <a:r>
                        <a:rPr lang="en-US" b="1" dirty="0"/>
                        <a:t>Overhead</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Proprietary formats require sequencing and repackaging per update.</a:t>
                      </a:r>
                      <a:endParaRPr lang="en-US" sz="1600" kern="1200" dirty="0">
                        <a:solidFill>
                          <a:schemeClr val="tx1"/>
                        </a:solidFill>
                        <a:latin typeface="+mn-lt"/>
                        <a:ea typeface="+mn-ea"/>
                        <a:cs typeface="+mn-cs"/>
                      </a:endParaRPr>
                    </a:p>
                  </a:txBody>
                  <a:tcPr anchor="ctr"/>
                </a:tc>
                <a:tc>
                  <a:txBody>
                    <a:bodyPr/>
                    <a:lstStyle/>
                    <a:p>
                      <a:pPr marL="0" indent="0">
                        <a:lnSpc>
                          <a:spcPct val="90000"/>
                        </a:lnSpc>
                        <a:spcAft>
                          <a:spcPts val="600"/>
                        </a:spcAft>
                        <a:buFont typeface="Arial" panose="020B0604020202020204" pitchFamily="34" charset="0"/>
                        <a:buNone/>
                      </a:pPr>
                      <a:r>
                        <a:rPr lang="en-US" sz="1600" kern="1200">
                          <a:solidFill>
                            <a:schemeClr val="tx1"/>
                          </a:solidFill>
                        </a:rPr>
                        <a:t>Apps published as MSIX do not require repackaging. </a:t>
                      </a:r>
                      <a:endParaRPr lang="en-US" sz="1600" kern="1200">
                        <a:solidFill>
                          <a:schemeClr val="tx1"/>
                        </a:solidFill>
                        <a:latin typeface="+mn-lt"/>
                        <a:ea typeface="+mn-ea"/>
                        <a:cs typeface="+mn-cs"/>
                      </a:endParaRPr>
                    </a:p>
                  </a:txBody>
                  <a:tcPr anchor="ctr"/>
                </a:tc>
                <a:extLst>
                  <a:ext uri="{0D108BD9-81ED-4DB2-BD59-A6C34878D82A}">
                    <a16:rowId xmlns:a16="http://schemas.microsoft.com/office/drawing/2014/main" val="2640614570"/>
                  </a:ext>
                </a:extLst>
              </a:tr>
              <a:tr h="1010780">
                <a:tc>
                  <a:txBody>
                    <a:bodyPr/>
                    <a:lstStyle/>
                    <a:p>
                      <a:r>
                        <a:rPr lang="en-US" b="1" dirty="0"/>
                        <a:t>Ecosystem</a:t>
                      </a:r>
                    </a:p>
                  </a:txBody>
                  <a:tcPr anchor="ctr"/>
                </a:tc>
                <a:tc>
                  <a:txBody>
                    <a:bodyPr/>
                    <a:lstStyle/>
                    <a:p>
                      <a:r>
                        <a:rPr lang="en-US" sz="1600" kern="1200">
                          <a:solidFill>
                            <a:schemeClr val="tx1"/>
                          </a:solidFill>
                        </a:rPr>
                        <a:t>N/A</a:t>
                      </a:r>
                      <a:endParaRPr lang="en-US" sz="1600" kern="120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MSIX is MSFT’s mainstream technology which is getting adopted by key ISV partners and in-house apps (e.g. Office). MSIX can be used across virtual desktops or physical Windows end points.</a:t>
                      </a:r>
                      <a:endParaRPr lang="en-US" sz="1600" kern="1200" dirty="0">
                        <a:solidFill>
                          <a:schemeClr val="tx1"/>
                        </a:solidFill>
                        <a:latin typeface="+mn-lt"/>
                        <a:ea typeface="+mn-ea"/>
                        <a:cs typeface="+mn-cs"/>
                      </a:endParaRPr>
                    </a:p>
                  </a:txBody>
                  <a:tcPr anchor="ctr"/>
                </a:tc>
                <a:extLst>
                  <a:ext uri="{0D108BD9-81ED-4DB2-BD59-A6C34878D82A}">
                    <a16:rowId xmlns:a16="http://schemas.microsoft.com/office/drawing/2014/main" val="3489838627"/>
                  </a:ext>
                </a:extLst>
              </a:tr>
              <a:tr h="568570">
                <a:tc>
                  <a:txBody>
                    <a:bodyPr/>
                    <a:lstStyle/>
                    <a:p>
                      <a:r>
                        <a:rPr lang="en-US" b="1" dirty="0"/>
                        <a:t>Infrastructure </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rPr>
                        <a:t>Additional infrastructure required (servers, clients, etc.)</a:t>
                      </a:r>
                      <a:endParaRPr lang="en-US" sz="1600" kern="1200">
                        <a:solidFill>
                          <a:schemeClr val="tx1"/>
                        </a:solidFill>
                        <a:latin typeface="+mn-lt"/>
                        <a:ea typeface="+mn-ea"/>
                        <a:cs typeface="+mn-cs"/>
                      </a:endParaRPr>
                    </a:p>
                  </a:txBody>
                  <a:tcPr anchor="ctr"/>
                </a:tc>
                <a:tc>
                  <a:txBody>
                    <a:bodyPr/>
                    <a:lstStyle/>
                    <a:p>
                      <a:r>
                        <a:rPr lang="en-US" sz="1600" kern="1200" dirty="0">
                          <a:solidFill>
                            <a:schemeClr val="tx1"/>
                          </a:solidFill>
                          <a:latin typeface="+mn-lt"/>
                          <a:ea typeface="+mn-ea"/>
                          <a:cs typeface="+mn-cs"/>
                        </a:rPr>
                        <a:t>Storage only</a:t>
                      </a:r>
                    </a:p>
                  </a:txBody>
                  <a:tcPr anchor="ctr"/>
                </a:tc>
                <a:extLst>
                  <a:ext uri="{0D108BD9-81ED-4DB2-BD59-A6C34878D82A}">
                    <a16:rowId xmlns:a16="http://schemas.microsoft.com/office/drawing/2014/main" val="1708667644"/>
                  </a:ext>
                </a:extLst>
              </a:tr>
              <a:tr h="521654">
                <a:tc>
                  <a:txBody>
                    <a:bodyPr/>
                    <a:lstStyle/>
                    <a:p>
                      <a:r>
                        <a:rPr lang="en-US" b="1" dirty="0"/>
                        <a:t>Administration</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rPr>
                        <a:t>Requires maintenance and update</a:t>
                      </a:r>
                      <a:endParaRPr lang="en-US" sz="1600" kern="1200" dirty="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Simplifies app updates</a:t>
                      </a:r>
                    </a:p>
                  </a:txBody>
                  <a:tcPr anchor="ctr"/>
                </a:tc>
                <a:extLst>
                  <a:ext uri="{0D108BD9-81ED-4DB2-BD59-A6C34878D82A}">
                    <a16:rowId xmlns:a16="http://schemas.microsoft.com/office/drawing/2014/main" val="1960054647"/>
                  </a:ext>
                </a:extLst>
              </a:tr>
              <a:tr h="745219">
                <a:tc>
                  <a:txBody>
                    <a:bodyPr/>
                    <a:lstStyle/>
                    <a:p>
                      <a:r>
                        <a:rPr lang="en-US" b="1" dirty="0"/>
                        <a:t>Experience</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rPr>
                        <a:t>Impacts logon time. Boundary exists between OS state/app state/user data. </a:t>
                      </a:r>
                      <a:endParaRPr lang="en-US" sz="1600" kern="1200">
                        <a:solidFill>
                          <a:schemeClr val="tx1"/>
                        </a:solidFill>
                        <a:latin typeface="+mn-lt"/>
                        <a:ea typeface="+mn-ea"/>
                        <a:cs typeface="+mn-cs"/>
                      </a:endParaRP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kern="1200">
                          <a:solidFill>
                            <a:schemeClr val="tx1"/>
                          </a:solidFill>
                          <a:latin typeface="+mn-lt"/>
                          <a:ea typeface="+mn-ea"/>
                          <a:cs typeface="+mn-cs"/>
                        </a:rPr>
                        <a:t>Apps delivered via MSIX app attach are indistinguishable from locally installed applications.</a:t>
                      </a:r>
                    </a:p>
                  </a:txBody>
                  <a:tcPr anchor="ctr"/>
                </a:tc>
                <a:extLst>
                  <a:ext uri="{0D108BD9-81ED-4DB2-BD59-A6C34878D82A}">
                    <a16:rowId xmlns:a16="http://schemas.microsoft.com/office/drawing/2014/main" val="1344351735"/>
                  </a:ext>
                </a:extLst>
              </a:tr>
              <a:tr h="548709">
                <a:tc>
                  <a:txBody>
                    <a:bodyPr/>
                    <a:lstStyle/>
                    <a:p>
                      <a:r>
                        <a:rPr lang="en-US" b="1" dirty="0"/>
                        <a:t>Vendors</a:t>
                      </a:r>
                    </a:p>
                  </a:txBody>
                  <a:tcPr anchor="ctr"/>
                </a:tc>
                <a:tc>
                  <a:txBody>
                    <a:bodyPr/>
                    <a:lstStyle/>
                    <a:p>
                      <a:r>
                        <a:rPr lang="en-US" sz="1600" kern="1200">
                          <a:solidFill>
                            <a:schemeClr val="tx1"/>
                          </a:solidFill>
                        </a:rPr>
                        <a:t>Citrix App Layering (Unidesk), VMware App Volumes, Liquidware</a:t>
                      </a:r>
                      <a:endParaRPr lang="en-US" sz="1600" kern="1200">
                        <a:solidFill>
                          <a:schemeClr val="tx1"/>
                        </a:solidFill>
                        <a:latin typeface="+mn-lt"/>
                        <a:ea typeface="+mn-ea"/>
                        <a:cs typeface="+mn-cs"/>
                      </a:endParaRPr>
                    </a:p>
                  </a:txBody>
                  <a:tcPr anchor="ctr"/>
                </a:tc>
                <a:tc>
                  <a:txBody>
                    <a:bodyPr/>
                    <a:lstStyle/>
                    <a:p>
                      <a:r>
                        <a:rPr lang="en-US" sz="1600" kern="1200" dirty="0">
                          <a:solidFill>
                            <a:schemeClr val="tx1"/>
                          </a:solidFill>
                          <a:latin typeface="+mn-lt"/>
                          <a:ea typeface="+mn-ea"/>
                          <a:cs typeface="+mn-cs"/>
                        </a:rPr>
                        <a:t>MSFT</a:t>
                      </a:r>
                    </a:p>
                  </a:txBody>
                  <a:tcPr anchor="ctr"/>
                </a:tc>
                <a:extLst>
                  <a:ext uri="{0D108BD9-81ED-4DB2-BD59-A6C34878D82A}">
                    <a16:rowId xmlns:a16="http://schemas.microsoft.com/office/drawing/2014/main" val="2642368345"/>
                  </a:ext>
                </a:extLst>
              </a:tr>
              <a:tr h="548709">
                <a:tc>
                  <a:txBody>
                    <a:bodyPr/>
                    <a:lstStyle/>
                    <a:p>
                      <a:r>
                        <a:rPr lang="en-US" b="1" dirty="0"/>
                        <a:t>Cost</a:t>
                      </a:r>
                    </a:p>
                  </a:txBody>
                  <a:tcPr anchor="ctr"/>
                </a:tc>
                <a:tc>
                  <a:txBody>
                    <a:bodyPr/>
                    <a:lstStyle/>
                    <a:p>
                      <a:r>
                        <a:rPr lang="en-US" sz="1600" kern="1200" dirty="0">
                          <a:solidFill>
                            <a:schemeClr val="tx1"/>
                          </a:solidFill>
                          <a:latin typeface="+mn-lt"/>
                          <a:ea typeface="+mn-ea"/>
                          <a:cs typeface="+mn-cs"/>
                        </a:rPr>
                        <a:t>Next section</a:t>
                      </a:r>
                    </a:p>
                  </a:txBody>
                  <a:tcPr anchor="ctr"/>
                </a:tc>
                <a:tc>
                  <a:txBody>
                    <a:bodyPr/>
                    <a:lstStyle/>
                    <a:p>
                      <a:endParaRPr lang="en-US" sz="1600" kern="1200" dirty="0">
                        <a:solidFill>
                          <a:schemeClr val="tx1"/>
                        </a:solidFill>
                        <a:latin typeface="+mn-lt"/>
                        <a:ea typeface="+mn-ea"/>
                        <a:cs typeface="+mn-cs"/>
                      </a:endParaRPr>
                    </a:p>
                  </a:txBody>
                  <a:tcPr anchor="ctr"/>
                </a:tc>
                <a:extLst>
                  <a:ext uri="{0D108BD9-81ED-4DB2-BD59-A6C34878D82A}">
                    <a16:rowId xmlns:a16="http://schemas.microsoft.com/office/drawing/2014/main" val="2084691759"/>
                  </a:ext>
                </a:extLst>
              </a:tr>
            </a:tbl>
          </a:graphicData>
        </a:graphic>
      </p:graphicFrame>
    </p:spTree>
    <p:extLst>
      <p:ext uri="{BB962C8B-B14F-4D97-AF65-F5344CB8AC3E}">
        <p14:creationId xmlns:p14="http://schemas.microsoft.com/office/powerpoint/2010/main" val="11775523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2"/>
          <p:cNvSpPr>
            <a:spLocks noGrp="1"/>
          </p:cNvSpPr>
          <p:nvPr>
            <p:ph type="title"/>
          </p:nvPr>
        </p:nvSpPr>
        <p:spPr>
          <a:xfrm>
            <a:off x="782429" y="408456"/>
            <a:ext cx="11655840" cy="579024"/>
          </a:xfrm>
        </p:spPr>
        <p:txBody>
          <a:bodyPr>
            <a:normAutofit/>
          </a:bodyPr>
          <a:lstStyle/>
          <a:p>
            <a:r>
              <a:rPr lang="en-US" sz="2941" spc="-108" dirty="0">
                <a:ln w="3175">
                  <a:noFill/>
                </a:ln>
                <a:gradFill>
                  <a:gsLst>
                    <a:gs pos="1250">
                      <a:schemeClr val="accent1"/>
                    </a:gs>
                    <a:gs pos="100000">
                      <a:schemeClr val="accent1"/>
                    </a:gs>
                  </a:gsLst>
                  <a:lin ang="5400000" scaled="0"/>
                </a:gradFill>
                <a:latin typeface="Segoe UI Semilight" panose="020B0402040204020203" pitchFamily="34" charset="0"/>
                <a:ea typeface="+mn-ea"/>
                <a:cs typeface="Segoe UI Semilight" panose="020B0402040204020203" pitchFamily="34" charset="0"/>
              </a:rPr>
              <a:t>Sample scenario</a:t>
            </a:r>
          </a:p>
        </p:txBody>
      </p:sp>
      <p:sp>
        <p:nvSpPr>
          <p:cNvPr id="11" name="Rectangle 10">
            <a:extLst>
              <a:ext uri="{FF2B5EF4-FFF2-40B4-BE49-F238E27FC236}">
                <a16:creationId xmlns:a16="http://schemas.microsoft.com/office/drawing/2014/main" id="{F2C1D9F1-AB40-4CA1-A806-73F3967C45C8}"/>
              </a:ext>
            </a:extLst>
          </p:cNvPr>
          <p:cNvSpPr/>
          <p:nvPr/>
        </p:nvSpPr>
        <p:spPr>
          <a:xfrm>
            <a:off x="3910835" y="584629"/>
            <a:ext cx="4370330" cy="1127279"/>
          </a:xfrm>
          <a:prstGeom prst="rect">
            <a:avLst/>
          </a:prstGeom>
          <a:solidFill>
            <a:schemeClr val="bg1"/>
          </a:solidFill>
          <a:ln>
            <a:noFill/>
          </a:ln>
          <a:effectLst>
            <a:glow rad="127000">
              <a:schemeClr val="accent3">
                <a:satMod val="175000"/>
                <a:alpha val="40000"/>
              </a:schemeClr>
            </a:glow>
          </a:effec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Use case </a:t>
            </a:r>
          </a:p>
        </p:txBody>
      </p:sp>
      <p:sp>
        <p:nvSpPr>
          <p:cNvPr id="12" name="Rectangle 11">
            <a:extLst>
              <a:ext uri="{FF2B5EF4-FFF2-40B4-BE49-F238E27FC236}">
                <a16:creationId xmlns:a16="http://schemas.microsoft.com/office/drawing/2014/main" id="{C1EA31E6-7DBE-41E6-9BF6-53D178CC66E7}"/>
              </a:ext>
            </a:extLst>
          </p:cNvPr>
          <p:cNvSpPr/>
          <p:nvPr/>
        </p:nvSpPr>
        <p:spPr>
          <a:xfrm>
            <a:off x="3910835" y="793710"/>
            <a:ext cx="4469366" cy="601884"/>
          </a:xfrm>
          <a:prstGeom prst="rect">
            <a:avLst/>
          </a:prstGeom>
        </p:spPr>
        <p:txBody>
          <a:bodyPr wrap="square" numCol="2">
            <a:noAutofit/>
          </a:bodyPr>
          <a:lstStyle/>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100 users / 10 VMs </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10 users per VM</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10GB apps per user*</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30 GB user profile</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20GB apps per VM</a:t>
            </a:r>
          </a:p>
          <a:p>
            <a:pPr marL="285750" marR="0" lvl="0" indent="-285750" algn="l" defTabSz="914400" rtl="0" eaLnBrk="1" fontAlgn="auto" latinLnBrk="0" hangingPunct="1">
              <a:lnSpc>
                <a:spcPct val="100000"/>
              </a:lnSpc>
              <a:spcBef>
                <a:spcPts val="0"/>
              </a:spcBef>
              <a:spcAft>
                <a:spcPts val="0"/>
              </a:spcAft>
              <a:buClr>
                <a:srgbClr val="92D050"/>
              </a:buClr>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Standard AF**</a:t>
            </a:r>
          </a:p>
        </p:txBody>
      </p:sp>
      <p:pic>
        <p:nvPicPr>
          <p:cNvPr id="13" name="Picture 12">
            <a:extLst>
              <a:ext uri="{FF2B5EF4-FFF2-40B4-BE49-F238E27FC236}">
                <a16:creationId xmlns:a16="http://schemas.microsoft.com/office/drawing/2014/main" id="{1B8B768C-35EE-4C5F-8F37-1D105CA76E03}"/>
              </a:ext>
            </a:extLst>
          </p:cNvPr>
          <p:cNvPicPr>
            <a:picLocks noChangeAspect="1"/>
          </p:cNvPicPr>
          <p:nvPr/>
        </p:nvPicPr>
        <p:blipFill>
          <a:blip r:embed="rId3"/>
          <a:stretch>
            <a:fillRect/>
          </a:stretch>
        </p:blipFill>
        <p:spPr>
          <a:xfrm>
            <a:off x="194068" y="2543414"/>
            <a:ext cx="3764651" cy="1661956"/>
          </a:xfrm>
          <a:prstGeom prst="rect">
            <a:avLst/>
          </a:prstGeom>
          <a:effectLst>
            <a:glow rad="127000">
              <a:srgbClr val="FFC000"/>
            </a:glow>
          </a:effectLst>
        </p:spPr>
      </p:pic>
      <p:grpSp>
        <p:nvGrpSpPr>
          <p:cNvPr id="14" name="Group 13">
            <a:extLst>
              <a:ext uri="{FF2B5EF4-FFF2-40B4-BE49-F238E27FC236}">
                <a16:creationId xmlns:a16="http://schemas.microsoft.com/office/drawing/2014/main" id="{45411D74-C141-4D68-8D5E-D1921FC59412}"/>
              </a:ext>
            </a:extLst>
          </p:cNvPr>
          <p:cNvGrpSpPr/>
          <p:nvPr/>
        </p:nvGrpSpPr>
        <p:grpSpPr>
          <a:xfrm>
            <a:off x="8207269" y="2528182"/>
            <a:ext cx="3814730" cy="1684064"/>
            <a:chOff x="5390232" y="4943636"/>
            <a:chExt cx="3196674" cy="1411215"/>
          </a:xfrm>
          <a:effectLst>
            <a:glow rad="127000">
              <a:srgbClr val="5B9BD5"/>
            </a:glow>
          </a:effectLst>
        </p:grpSpPr>
        <p:pic>
          <p:nvPicPr>
            <p:cNvPr id="15" name="Picture 14">
              <a:extLst>
                <a:ext uri="{FF2B5EF4-FFF2-40B4-BE49-F238E27FC236}">
                  <a16:creationId xmlns:a16="http://schemas.microsoft.com/office/drawing/2014/main" id="{19073AA9-F44C-4E35-811A-740F13C3C205}"/>
                </a:ext>
              </a:extLst>
            </p:cNvPr>
            <p:cNvPicPr>
              <a:picLocks noChangeAspect="1"/>
            </p:cNvPicPr>
            <p:nvPr/>
          </p:nvPicPr>
          <p:blipFill>
            <a:blip r:embed="rId3"/>
            <a:stretch>
              <a:fillRect/>
            </a:stretch>
          </p:blipFill>
          <p:spPr>
            <a:xfrm>
              <a:off x="5390232" y="4943636"/>
              <a:ext cx="3196674" cy="1411215"/>
            </a:xfrm>
            <a:prstGeom prst="rect">
              <a:avLst/>
            </a:prstGeom>
          </p:spPr>
        </p:pic>
        <p:grpSp>
          <p:nvGrpSpPr>
            <p:cNvPr id="16" name="Group 15">
              <a:extLst>
                <a:ext uri="{FF2B5EF4-FFF2-40B4-BE49-F238E27FC236}">
                  <a16:creationId xmlns:a16="http://schemas.microsoft.com/office/drawing/2014/main" id="{F0EB7468-7E78-46BA-B734-1B3F50463A50}"/>
                </a:ext>
              </a:extLst>
            </p:cNvPr>
            <p:cNvGrpSpPr/>
            <p:nvPr/>
          </p:nvGrpSpPr>
          <p:grpSpPr>
            <a:xfrm>
              <a:off x="6256356" y="5322867"/>
              <a:ext cx="1429999" cy="341087"/>
              <a:chOff x="6256356" y="5322867"/>
              <a:chExt cx="1429999" cy="341087"/>
            </a:xfrm>
          </p:grpSpPr>
          <p:pic>
            <p:nvPicPr>
              <p:cNvPr id="17" name="Graphic 6" descr="User">
                <a:extLst>
                  <a:ext uri="{FF2B5EF4-FFF2-40B4-BE49-F238E27FC236}">
                    <a16:creationId xmlns:a16="http://schemas.microsoft.com/office/drawing/2014/main" id="{0E6462FC-B2D7-4428-AFC9-EC2737B454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6356" y="5327514"/>
                <a:ext cx="336440" cy="336440"/>
              </a:xfrm>
              <a:prstGeom prst="rect">
                <a:avLst/>
              </a:prstGeom>
            </p:spPr>
          </p:pic>
          <p:pic>
            <p:nvPicPr>
              <p:cNvPr id="18" name="Graphic 17" descr="Box">
                <a:extLst>
                  <a:ext uri="{FF2B5EF4-FFF2-40B4-BE49-F238E27FC236}">
                    <a16:creationId xmlns:a16="http://schemas.microsoft.com/office/drawing/2014/main" id="{DCD97FEF-8759-479B-99B0-DB12D0D8B3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83791" y="5322867"/>
                <a:ext cx="321132" cy="321132"/>
              </a:xfrm>
              <a:prstGeom prst="rect">
                <a:avLst/>
              </a:prstGeom>
            </p:spPr>
          </p:pic>
          <p:pic>
            <p:nvPicPr>
              <p:cNvPr id="19" name="Graphic 6" descr="User">
                <a:extLst>
                  <a:ext uri="{FF2B5EF4-FFF2-40B4-BE49-F238E27FC236}">
                    <a16:creationId xmlns:a16="http://schemas.microsoft.com/office/drawing/2014/main" id="{DE6EDEEB-AE8E-47DD-8F83-A6F372A69C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5950" y="5327513"/>
                <a:ext cx="336441" cy="336441"/>
              </a:xfrm>
              <a:prstGeom prst="rect">
                <a:avLst/>
              </a:prstGeom>
            </p:spPr>
          </p:pic>
          <p:pic>
            <p:nvPicPr>
              <p:cNvPr id="20" name="Graphic 19" descr="Box">
                <a:extLst>
                  <a:ext uri="{FF2B5EF4-FFF2-40B4-BE49-F238E27FC236}">
                    <a16:creationId xmlns:a16="http://schemas.microsoft.com/office/drawing/2014/main" id="{7D3A207F-7CC6-4DE1-901C-8AD9220728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65222" y="5322867"/>
                <a:ext cx="321133" cy="321133"/>
              </a:xfrm>
              <a:prstGeom prst="rect">
                <a:avLst/>
              </a:prstGeom>
            </p:spPr>
          </p:pic>
        </p:grpSp>
      </p:grpSp>
      <p:graphicFrame>
        <p:nvGraphicFramePr>
          <p:cNvPr id="24" name="Table 23">
            <a:extLst>
              <a:ext uri="{FF2B5EF4-FFF2-40B4-BE49-F238E27FC236}">
                <a16:creationId xmlns:a16="http://schemas.microsoft.com/office/drawing/2014/main" id="{9920B2D2-CCDE-4F4D-8A7D-CA45B8129D26}"/>
              </a:ext>
            </a:extLst>
          </p:cNvPr>
          <p:cNvGraphicFramePr>
            <a:graphicFrameLocks noGrp="1"/>
          </p:cNvGraphicFramePr>
          <p:nvPr/>
        </p:nvGraphicFramePr>
        <p:xfrm>
          <a:off x="250370" y="4530045"/>
          <a:ext cx="11713030" cy="1798320"/>
        </p:xfrm>
        <a:graphic>
          <a:graphicData uri="http://schemas.openxmlformats.org/drawingml/2006/table">
            <a:tbl>
              <a:tblPr firstRow="1" bandRow="1">
                <a:tableStyleId>{00A15C55-8517-42AA-B614-E9B94910E393}</a:tableStyleId>
              </a:tblPr>
              <a:tblGrid>
                <a:gridCol w="868860">
                  <a:extLst>
                    <a:ext uri="{9D8B030D-6E8A-4147-A177-3AD203B41FA5}">
                      <a16:colId xmlns:a16="http://schemas.microsoft.com/office/drawing/2014/main" val="152620775"/>
                    </a:ext>
                  </a:extLst>
                </a:gridCol>
                <a:gridCol w="785770">
                  <a:extLst>
                    <a:ext uri="{9D8B030D-6E8A-4147-A177-3AD203B41FA5}">
                      <a16:colId xmlns:a16="http://schemas.microsoft.com/office/drawing/2014/main" val="2483055246"/>
                    </a:ext>
                  </a:extLst>
                </a:gridCol>
                <a:gridCol w="783414">
                  <a:extLst>
                    <a:ext uri="{9D8B030D-6E8A-4147-A177-3AD203B41FA5}">
                      <a16:colId xmlns:a16="http://schemas.microsoft.com/office/drawing/2014/main" val="3520376913"/>
                    </a:ext>
                  </a:extLst>
                </a:gridCol>
                <a:gridCol w="740586">
                  <a:extLst>
                    <a:ext uri="{9D8B030D-6E8A-4147-A177-3AD203B41FA5}">
                      <a16:colId xmlns:a16="http://schemas.microsoft.com/office/drawing/2014/main" val="3479093681"/>
                    </a:ext>
                  </a:extLst>
                </a:gridCol>
                <a:gridCol w="1015741">
                  <a:extLst>
                    <a:ext uri="{9D8B030D-6E8A-4147-A177-3AD203B41FA5}">
                      <a16:colId xmlns:a16="http://schemas.microsoft.com/office/drawing/2014/main" val="48181222"/>
                    </a:ext>
                  </a:extLst>
                </a:gridCol>
                <a:gridCol w="791311">
                  <a:extLst>
                    <a:ext uri="{9D8B030D-6E8A-4147-A177-3AD203B41FA5}">
                      <a16:colId xmlns:a16="http://schemas.microsoft.com/office/drawing/2014/main" val="782316439"/>
                    </a:ext>
                  </a:extLst>
                </a:gridCol>
                <a:gridCol w="1022918">
                  <a:extLst>
                    <a:ext uri="{9D8B030D-6E8A-4147-A177-3AD203B41FA5}">
                      <a16:colId xmlns:a16="http://schemas.microsoft.com/office/drawing/2014/main" val="1850298658"/>
                    </a:ext>
                  </a:extLst>
                </a:gridCol>
                <a:gridCol w="1022918">
                  <a:extLst>
                    <a:ext uri="{9D8B030D-6E8A-4147-A177-3AD203B41FA5}">
                      <a16:colId xmlns:a16="http://schemas.microsoft.com/office/drawing/2014/main" val="2817632202"/>
                    </a:ext>
                  </a:extLst>
                </a:gridCol>
                <a:gridCol w="1286687">
                  <a:extLst>
                    <a:ext uri="{9D8B030D-6E8A-4147-A177-3AD203B41FA5}">
                      <a16:colId xmlns:a16="http://schemas.microsoft.com/office/drawing/2014/main" val="3635691415"/>
                    </a:ext>
                  </a:extLst>
                </a:gridCol>
                <a:gridCol w="1286687">
                  <a:extLst>
                    <a:ext uri="{9D8B030D-6E8A-4147-A177-3AD203B41FA5}">
                      <a16:colId xmlns:a16="http://schemas.microsoft.com/office/drawing/2014/main" val="4099670470"/>
                    </a:ext>
                  </a:extLst>
                </a:gridCol>
                <a:gridCol w="1054069">
                  <a:extLst>
                    <a:ext uri="{9D8B030D-6E8A-4147-A177-3AD203B41FA5}">
                      <a16:colId xmlns:a16="http://schemas.microsoft.com/office/drawing/2014/main" val="4229841333"/>
                    </a:ext>
                  </a:extLst>
                </a:gridCol>
                <a:gridCol w="1054069">
                  <a:extLst>
                    <a:ext uri="{9D8B030D-6E8A-4147-A177-3AD203B41FA5}">
                      <a16:colId xmlns:a16="http://schemas.microsoft.com/office/drawing/2014/main" val="3491229679"/>
                    </a:ext>
                  </a:extLst>
                </a:gridCol>
              </a:tblGrid>
              <a:tr h="271460">
                <a:tc>
                  <a:txBody>
                    <a:bodyPr/>
                    <a:lstStyle/>
                    <a:p>
                      <a:pPr algn="ctr"/>
                      <a:r>
                        <a:rPr lang="en-US" sz="1200" dirty="0">
                          <a:solidFill>
                            <a:schemeClr val="tx1"/>
                          </a:solidFill>
                        </a:rPr>
                        <a:t>OS footprint</a:t>
                      </a:r>
                    </a:p>
                  </a:txBody>
                  <a:tcPr>
                    <a:solidFill>
                      <a:schemeClr val="accent4">
                        <a:lumMod val="60000"/>
                        <a:lumOff val="40000"/>
                      </a:schemeClr>
                    </a:solidFill>
                  </a:tcPr>
                </a:tc>
                <a:tc>
                  <a:txBody>
                    <a:bodyPr/>
                    <a:lstStyle/>
                    <a:p>
                      <a:pPr algn="ctr"/>
                      <a:r>
                        <a:rPr lang="en-US" sz="1200" dirty="0">
                          <a:solidFill>
                            <a:schemeClr val="tx1"/>
                          </a:solidFill>
                        </a:rPr>
                        <a:t>per VM apps</a:t>
                      </a:r>
                    </a:p>
                  </a:txBody>
                  <a:tcPr>
                    <a:solidFill>
                      <a:schemeClr val="accent4">
                        <a:lumMod val="60000"/>
                        <a:lumOff val="40000"/>
                      </a:schemeClr>
                    </a:solidFill>
                  </a:tcPr>
                </a:tc>
                <a:tc>
                  <a:txBody>
                    <a:bodyPr/>
                    <a:lstStyle/>
                    <a:p>
                      <a:pPr algn="ctr"/>
                      <a:r>
                        <a:rPr lang="en-US" sz="1200" dirty="0">
                          <a:solidFill>
                            <a:schemeClr val="tx1"/>
                          </a:solidFill>
                        </a:rPr>
                        <a:t>per User apps</a:t>
                      </a:r>
                    </a:p>
                  </a:txBody>
                  <a:tcPr>
                    <a:solidFill>
                      <a:schemeClr val="accent4">
                        <a:lumMod val="60000"/>
                        <a:lumOff val="40000"/>
                      </a:schemeClr>
                    </a:solidFill>
                  </a:tcPr>
                </a:tc>
                <a:tc>
                  <a:txBody>
                    <a:bodyPr/>
                    <a:lstStyle/>
                    <a:p>
                      <a:pPr algn="ctr"/>
                      <a:r>
                        <a:rPr lang="en-US" sz="1200" dirty="0">
                          <a:solidFill>
                            <a:schemeClr val="tx1"/>
                          </a:solidFill>
                        </a:rPr>
                        <a:t>Apps on AF</a:t>
                      </a:r>
                    </a:p>
                  </a:txBody>
                  <a:tcPr>
                    <a:solidFill>
                      <a:schemeClr val="accent4">
                        <a:lumMod val="60000"/>
                        <a:lumOff val="40000"/>
                      </a:schemeClr>
                    </a:solidFill>
                  </a:tcPr>
                </a:tc>
                <a:tc>
                  <a:txBody>
                    <a:bodyPr/>
                    <a:lstStyle/>
                    <a:p>
                      <a:pPr algn="ctr"/>
                      <a:r>
                        <a:rPr lang="en-US" sz="1200" dirty="0">
                          <a:solidFill>
                            <a:schemeClr val="tx1"/>
                          </a:solidFill>
                        </a:rPr>
                        <a:t>User profile/data</a:t>
                      </a:r>
                    </a:p>
                  </a:txBody>
                  <a:tcPr>
                    <a:solidFill>
                      <a:schemeClr val="accent4">
                        <a:lumMod val="60000"/>
                        <a:lumOff val="40000"/>
                      </a:schemeClr>
                    </a:solidFill>
                  </a:tcPr>
                </a:tc>
                <a:tc>
                  <a:txBody>
                    <a:bodyPr/>
                    <a:lstStyle/>
                    <a:p>
                      <a:pPr algn="ctr"/>
                      <a:r>
                        <a:rPr lang="en-US" sz="1200" dirty="0">
                          <a:solidFill>
                            <a:schemeClr val="tx1"/>
                          </a:solidFill>
                        </a:rPr>
                        <a:t>User data on AF</a:t>
                      </a:r>
                    </a:p>
                  </a:txBody>
                  <a:tcPr>
                    <a:solidFill>
                      <a:schemeClr val="accent4">
                        <a:lumMod val="60000"/>
                        <a:lumOff val="40000"/>
                      </a:schemeClr>
                    </a:solidFill>
                  </a:tcPr>
                </a:tc>
                <a:tc>
                  <a:txBody>
                    <a:bodyPr/>
                    <a:lstStyle/>
                    <a:p>
                      <a:pPr algn="ctr"/>
                      <a:r>
                        <a:rPr lang="en-US" sz="1200" kern="1200" dirty="0">
                          <a:solidFill>
                            <a:schemeClr val="tx1"/>
                          </a:solidFill>
                        </a:rPr>
                        <a:t>Estimated</a:t>
                      </a:r>
                      <a:r>
                        <a:rPr lang="en-US" sz="1200" dirty="0">
                          <a:solidFill>
                            <a:schemeClr val="tx1"/>
                          </a:solidFill>
                        </a:rPr>
                        <a:t> VM disk size </a:t>
                      </a:r>
                    </a:p>
                  </a:txBody>
                  <a:tcPr>
                    <a:solidFill>
                      <a:schemeClr val="accent4">
                        <a:lumMod val="60000"/>
                        <a:lumOff val="40000"/>
                      </a:schemeClr>
                    </a:solidFill>
                  </a:tcPr>
                </a:tc>
                <a:tc>
                  <a:txBody>
                    <a:bodyPr/>
                    <a:lstStyle/>
                    <a:p>
                      <a:pPr algn="ctr"/>
                      <a:r>
                        <a:rPr lang="en-US" sz="1200" dirty="0">
                          <a:solidFill>
                            <a:schemeClr val="tx1"/>
                          </a:solidFill>
                        </a:rPr>
                        <a:t>Azure disk sizes</a:t>
                      </a:r>
                    </a:p>
                  </a:txBody>
                  <a:tcPr>
                    <a:solidFill>
                      <a:schemeClr val="accent4">
                        <a:lumMod val="60000"/>
                        <a:lumOff val="40000"/>
                      </a:schemeClr>
                    </a:solidFill>
                  </a:tcPr>
                </a:tc>
                <a:tc>
                  <a:txBody>
                    <a:bodyPr/>
                    <a:lstStyle/>
                    <a:p>
                      <a:pPr algn="ctr"/>
                      <a:r>
                        <a:rPr lang="en-US" sz="1200" dirty="0">
                          <a:solidFill>
                            <a:schemeClr val="tx1"/>
                          </a:solidFill>
                        </a:rPr>
                        <a:t>Disk Type</a:t>
                      </a:r>
                    </a:p>
                  </a:txBody>
                  <a:tcPr>
                    <a:solidFill>
                      <a:schemeClr val="accent4">
                        <a:lumMod val="60000"/>
                        <a:lumOff val="40000"/>
                      </a:schemeClr>
                    </a:solidFill>
                  </a:tcPr>
                </a:tc>
                <a:tc>
                  <a:txBody>
                    <a:bodyPr/>
                    <a:lstStyle/>
                    <a:p>
                      <a:pPr algn="ctr"/>
                      <a:r>
                        <a:rPr lang="en-US" sz="1200" dirty="0">
                          <a:solidFill>
                            <a:schemeClr val="tx1"/>
                          </a:solidFill>
                        </a:rPr>
                        <a:t>VM storage cost**</a:t>
                      </a:r>
                    </a:p>
                  </a:txBody>
                  <a:tcPr>
                    <a:solidFill>
                      <a:schemeClr val="accent4">
                        <a:lumMod val="60000"/>
                        <a:lumOff val="40000"/>
                      </a:schemeClr>
                    </a:solidFill>
                  </a:tcPr>
                </a:tc>
                <a:tc>
                  <a:txBody>
                    <a:bodyPr/>
                    <a:lstStyle/>
                    <a:p>
                      <a:pPr algn="ctr"/>
                      <a:r>
                        <a:rPr lang="en-US" sz="1200" dirty="0">
                          <a:solidFill>
                            <a:schemeClr val="tx1"/>
                          </a:solidFill>
                        </a:rPr>
                        <a:t>AF Cost</a:t>
                      </a:r>
                    </a:p>
                  </a:txBody>
                  <a:tcPr>
                    <a:solidFill>
                      <a:schemeClr val="accent4">
                        <a:lumMod val="60000"/>
                        <a:lumOff val="40000"/>
                      </a:schemeClr>
                    </a:solidFill>
                  </a:tcPr>
                </a:tc>
                <a:tc>
                  <a:txBody>
                    <a:bodyPr/>
                    <a:lstStyle/>
                    <a:p>
                      <a:pPr algn="ctr"/>
                      <a:r>
                        <a:rPr lang="en-US" sz="1200" dirty="0">
                          <a:solidFill>
                            <a:schemeClr val="tx1"/>
                          </a:solidFill>
                        </a:rPr>
                        <a:t>Total Storage Cost</a:t>
                      </a:r>
                    </a:p>
                  </a:txBody>
                  <a:tcPr>
                    <a:solidFill>
                      <a:schemeClr val="accent4">
                        <a:lumMod val="60000"/>
                        <a:lumOff val="40000"/>
                      </a:schemeClr>
                    </a:solidFill>
                  </a:tcPr>
                </a:tc>
                <a:extLst>
                  <a:ext uri="{0D108BD9-81ED-4DB2-BD59-A6C34878D82A}">
                    <a16:rowId xmlns:a16="http://schemas.microsoft.com/office/drawing/2014/main" val="443817326"/>
                  </a:ext>
                </a:extLst>
              </a:tr>
              <a:tr h="271460">
                <a:tc>
                  <a:txBody>
                    <a:bodyPr/>
                    <a:lstStyle/>
                    <a:p>
                      <a:pPr algn="ctr"/>
                      <a:r>
                        <a:rPr lang="en-US" sz="1400" dirty="0"/>
                        <a:t>30 GB </a:t>
                      </a:r>
                    </a:p>
                  </a:txBody>
                  <a:tcPr/>
                </a:tc>
                <a:tc>
                  <a:txBody>
                    <a:bodyPr/>
                    <a:lstStyle/>
                    <a:p>
                      <a:pPr algn="ctr"/>
                      <a:r>
                        <a:rPr lang="en-US" sz="1400" dirty="0"/>
                        <a:t>20 GB</a:t>
                      </a:r>
                    </a:p>
                  </a:txBody>
                  <a:tcPr/>
                </a:tc>
                <a:tc>
                  <a:txBody>
                    <a:bodyPr/>
                    <a:lstStyle/>
                    <a:p>
                      <a:pPr algn="ctr"/>
                      <a:r>
                        <a:rPr lang="en-US" sz="1400" dirty="0"/>
                        <a:t>100 GB</a:t>
                      </a:r>
                    </a:p>
                  </a:txBody>
                  <a:tcPr/>
                </a:tc>
                <a:tc>
                  <a:txBody>
                    <a:bodyPr/>
                    <a:lstStyle/>
                    <a:p>
                      <a:pPr algn="ctr"/>
                      <a:r>
                        <a:rPr lang="en-US" sz="1400" dirty="0"/>
                        <a:t>X</a:t>
                      </a:r>
                    </a:p>
                  </a:txBody>
                  <a:tcPr/>
                </a:tc>
                <a:tc>
                  <a:txBody>
                    <a:bodyPr/>
                    <a:lstStyle/>
                    <a:p>
                      <a:pPr algn="ctr"/>
                      <a:r>
                        <a:rPr lang="en-US" sz="1400" dirty="0"/>
                        <a:t>300 GB</a:t>
                      </a:r>
                    </a:p>
                  </a:txBody>
                  <a:tcPr/>
                </a:tc>
                <a:tc>
                  <a:txBody>
                    <a:bodyPr/>
                    <a:lstStyle/>
                    <a:p>
                      <a:pPr algn="ctr"/>
                      <a:r>
                        <a:rPr lang="en-US" sz="1400" dirty="0"/>
                        <a:t>X</a:t>
                      </a:r>
                    </a:p>
                  </a:txBody>
                  <a:tcPr/>
                </a:tc>
                <a:tc>
                  <a:txBody>
                    <a:bodyPr/>
                    <a:lstStyle/>
                    <a:p>
                      <a:pPr algn="ctr"/>
                      <a:r>
                        <a:rPr lang="en-US" sz="1400" dirty="0"/>
                        <a:t>450 GB</a:t>
                      </a:r>
                    </a:p>
                  </a:txBody>
                  <a:tcPr/>
                </a:tc>
                <a:tc>
                  <a:txBody>
                    <a:bodyPr/>
                    <a:lstStyle/>
                    <a:p>
                      <a:pPr algn="ctr"/>
                      <a:r>
                        <a:rPr lang="en-US" sz="1400" dirty="0"/>
                        <a:t>512 GB</a:t>
                      </a:r>
                    </a:p>
                  </a:txBody>
                  <a:tcPr/>
                </a:tc>
                <a:tc>
                  <a:txBody>
                    <a:bodyPr/>
                    <a:lstStyle/>
                    <a:p>
                      <a:pPr algn="ctr"/>
                      <a:r>
                        <a:rPr lang="en-US" sz="1400" dirty="0"/>
                        <a:t>P20 (Managed)</a:t>
                      </a:r>
                    </a:p>
                  </a:txBody>
                  <a:tcPr/>
                </a:tc>
                <a:tc>
                  <a:txBody>
                    <a:bodyPr/>
                    <a:lstStyle/>
                    <a:p>
                      <a:pPr algn="ctr"/>
                      <a:r>
                        <a:rPr lang="en-US" sz="1400" dirty="0"/>
                        <a:t>$66.56</a:t>
                      </a:r>
                    </a:p>
                  </a:txBody>
                  <a:tcPr/>
                </a:tc>
                <a:tc>
                  <a:txBody>
                    <a:bodyPr/>
                    <a:lstStyle/>
                    <a:p>
                      <a:pPr algn="ctr"/>
                      <a:r>
                        <a:rPr lang="en-US" sz="1400" dirty="0"/>
                        <a:t>X</a:t>
                      </a:r>
                    </a:p>
                  </a:txBody>
                  <a:tcPr/>
                </a:tc>
                <a:tc>
                  <a:txBody>
                    <a:bodyPr/>
                    <a:lstStyle/>
                    <a:p>
                      <a:pPr algn="ctr"/>
                      <a:r>
                        <a:rPr lang="en-US" sz="1400" dirty="0"/>
                        <a:t>$66.56</a:t>
                      </a:r>
                    </a:p>
                  </a:txBody>
                  <a:tcPr/>
                </a:tc>
                <a:extLst>
                  <a:ext uri="{0D108BD9-81ED-4DB2-BD59-A6C34878D82A}">
                    <a16:rowId xmlns:a16="http://schemas.microsoft.com/office/drawing/2014/main" val="1053009254"/>
                  </a:ext>
                </a:extLst>
              </a:tr>
              <a:tr h="271460">
                <a:tc>
                  <a:txBody>
                    <a:bodyPr/>
                    <a:lstStyle/>
                    <a:p>
                      <a:pPr algn="ctr"/>
                      <a:r>
                        <a:rPr lang="en-US" sz="1400" dirty="0"/>
                        <a:t>30 GB </a:t>
                      </a:r>
                    </a:p>
                  </a:txBody>
                  <a:tcPr>
                    <a:solidFill>
                      <a:schemeClr val="accent6">
                        <a:lumMod val="60000"/>
                        <a:lumOff val="40000"/>
                      </a:schemeClr>
                    </a:solidFill>
                  </a:tcPr>
                </a:tc>
                <a:tc>
                  <a:txBody>
                    <a:bodyPr/>
                    <a:lstStyle/>
                    <a:p>
                      <a:pPr algn="ctr"/>
                      <a:r>
                        <a:rPr lang="en-US" sz="1400" dirty="0"/>
                        <a:t>20 GB</a:t>
                      </a:r>
                    </a:p>
                  </a:txBody>
                  <a:tcPr>
                    <a:solidFill>
                      <a:schemeClr val="accent6">
                        <a:lumMod val="60000"/>
                        <a:lumOff val="40000"/>
                      </a:schemeClr>
                    </a:solidFill>
                  </a:tcPr>
                </a:tc>
                <a:tc>
                  <a:txBody>
                    <a:bodyPr/>
                    <a:lstStyle/>
                    <a:p>
                      <a:pPr algn="ctr"/>
                      <a:r>
                        <a:rPr lang="en-US" sz="1400" dirty="0"/>
                        <a:t>100 GB</a:t>
                      </a:r>
                    </a:p>
                  </a:txBody>
                  <a:tcPr>
                    <a:solidFill>
                      <a:schemeClr val="accent6">
                        <a:lumMod val="60000"/>
                        <a:lumOff val="40000"/>
                      </a:schemeClr>
                    </a:solidFill>
                  </a:tcPr>
                </a:tc>
                <a:tc>
                  <a:txBody>
                    <a:bodyPr/>
                    <a:lstStyle/>
                    <a:p>
                      <a:pPr algn="ctr"/>
                      <a:r>
                        <a:rPr lang="en-US" sz="1400" dirty="0"/>
                        <a:t>X</a:t>
                      </a:r>
                    </a:p>
                  </a:txBody>
                  <a:tcPr>
                    <a:solidFill>
                      <a:schemeClr val="accent6">
                        <a:lumMod val="60000"/>
                        <a:lumOff val="40000"/>
                      </a:schemeClr>
                    </a:solidFill>
                  </a:tcPr>
                </a:tc>
                <a:tc>
                  <a:txBody>
                    <a:bodyPr/>
                    <a:lstStyle/>
                    <a:p>
                      <a:pPr algn="ctr"/>
                      <a:r>
                        <a:rPr lang="en-US" sz="1400" dirty="0"/>
                        <a:t>X</a:t>
                      </a:r>
                    </a:p>
                  </a:txBody>
                  <a:tcPr>
                    <a:solidFill>
                      <a:schemeClr val="accent6">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300 GB</a:t>
                      </a:r>
                    </a:p>
                  </a:txBody>
                  <a:tcPr>
                    <a:solidFill>
                      <a:schemeClr val="accent6">
                        <a:lumMod val="60000"/>
                        <a:lumOff val="40000"/>
                      </a:schemeClr>
                    </a:solidFill>
                  </a:tcPr>
                </a:tc>
                <a:tc>
                  <a:txBody>
                    <a:bodyPr/>
                    <a:lstStyle/>
                    <a:p>
                      <a:pPr algn="ctr"/>
                      <a:r>
                        <a:rPr lang="en-US" sz="1400" dirty="0"/>
                        <a:t>150 GB</a:t>
                      </a:r>
                    </a:p>
                  </a:txBody>
                  <a:tcPr>
                    <a:solidFill>
                      <a:schemeClr val="accent6">
                        <a:lumMod val="60000"/>
                        <a:lumOff val="40000"/>
                      </a:schemeClr>
                    </a:solidFill>
                  </a:tcPr>
                </a:tc>
                <a:tc>
                  <a:txBody>
                    <a:bodyPr/>
                    <a:lstStyle/>
                    <a:p>
                      <a:pPr algn="ctr"/>
                      <a:r>
                        <a:rPr lang="en-US" sz="1400" dirty="0"/>
                        <a:t>256 GB</a:t>
                      </a:r>
                    </a:p>
                  </a:txBody>
                  <a:tcPr>
                    <a:solidFill>
                      <a:schemeClr val="accent6">
                        <a:lumMod val="60000"/>
                        <a:lumOff val="40000"/>
                      </a:schemeClr>
                    </a:solidFill>
                  </a:tcPr>
                </a:tc>
                <a:tc>
                  <a:txBody>
                    <a:bodyPr/>
                    <a:lstStyle/>
                    <a:p>
                      <a:pPr algn="ctr"/>
                      <a:r>
                        <a:rPr lang="en-US" sz="1400" dirty="0"/>
                        <a:t>P15 (Managed)</a:t>
                      </a:r>
                    </a:p>
                  </a:txBody>
                  <a:tcPr>
                    <a:solidFill>
                      <a:schemeClr val="accent6">
                        <a:lumMod val="60000"/>
                        <a:lumOff val="40000"/>
                      </a:schemeClr>
                    </a:solidFill>
                  </a:tcPr>
                </a:tc>
                <a:tc>
                  <a:txBody>
                    <a:bodyPr/>
                    <a:lstStyle/>
                    <a:p>
                      <a:pPr algn="ctr"/>
                      <a:r>
                        <a:rPr lang="en-US" sz="1400" dirty="0"/>
                        <a:t>$34.56</a:t>
                      </a:r>
                    </a:p>
                  </a:txBody>
                  <a:tcPr>
                    <a:solidFill>
                      <a:schemeClr val="accent6">
                        <a:lumMod val="60000"/>
                        <a:lumOff val="40000"/>
                      </a:schemeClr>
                    </a:solidFill>
                  </a:tcPr>
                </a:tc>
                <a:tc>
                  <a:txBody>
                    <a:bodyPr/>
                    <a:lstStyle/>
                    <a:p>
                      <a:pPr algn="ctr"/>
                      <a:r>
                        <a:rPr lang="en-US" sz="1400" dirty="0"/>
                        <a:t>$18</a:t>
                      </a:r>
                    </a:p>
                  </a:txBody>
                  <a:tcPr>
                    <a:solidFill>
                      <a:schemeClr val="accent6">
                        <a:lumMod val="60000"/>
                        <a:lumOff val="40000"/>
                      </a:schemeClr>
                    </a:solidFill>
                  </a:tcPr>
                </a:tc>
                <a:tc>
                  <a:txBody>
                    <a:bodyPr/>
                    <a:lstStyle/>
                    <a:p>
                      <a:pPr algn="ctr"/>
                      <a:r>
                        <a:rPr lang="en-US" sz="1400" dirty="0"/>
                        <a:t>$52.56</a:t>
                      </a:r>
                    </a:p>
                  </a:txBody>
                  <a:tcPr>
                    <a:solidFill>
                      <a:schemeClr val="accent6">
                        <a:lumMod val="60000"/>
                        <a:lumOff val="40000"/>
                      </a:schemeClr>
                    </a:solidFill>
                  </a:tcPr>
                </a:tc>
                <a:extLst>
                  <a:ext uri="{0D108BD9-81ED-4DB2-BD59-A6C34878D82A}">
                    <a16:rowId xmlns:a16="http://schemas.microsoft.com/office/drawing/2014/main" val="853767588"/>
                  </a:ext>
                </a:extLst>
              </a:tr>
              <a:tr h="271460">
                <a:tc>
                  <a:txBody>
                    <a:bodyPr/>
                    <a:lstStyle/>
                    <a:p>
                      <a:pPr algn="ctr"/>
                      <a:r>
                        <a:rPr lang="en-US" sz="1400" dirty="0"/>
                        <a:t>30 GB </a:t>
                      </a:r>
                    </a:p>
                  </a:txBody>
                  <a:tcPr>
                    <a:solidFill>
                      <a:schemeClr val="accent5">
                        <a:lumMod val="60000"/>
                        <a:lumOff val="40000"/>
                      </a:schemeClr>
                    </a:solidFill>
                  </a:tcPr>
                </a:tc>
                <a:tc>
                  <a:txBody>
                    <a:bodyPr/>
                    <a:lstStyle/>
                    <a:p>
                      <a:pPr algn="ctr"/>
                      <a:r>
                        <a:rPr lang="en-US" sz="1400" dirty="0"/>
                        <a:t>20 GB</a:t>
                      </a:r>
                    </a:p>
                  </a:txBody>
                  <a:tcPr>
                    <a:solidFill>
                      <a:schemeClr val="accent5">
                        <a:lumMod val="60000"/>
                        <a:lumOff val="40000"/>
                      </a:schemeClr>
                    </a:solidFill>
                  </a:tcPr>
                </a:tc>
                <a:tc>
                  <a:txBody>
                    <a:bodyPr/>
                    <a:lstStyle/>
                    <a:p>
                      <a:pPr algn="ctr"/>
                      <a:r>
                        <a:rPr lang="en-US" sz="1400" dirty="0"/>
                        <a:t>X</a:t>
                      </a:r>
                    </a:p>
                  </a:txBody>
                  <a:tcPr>
                    <a:solidFill>
                      <a:schemeClr val="accent5">
                        <a:lumMod val="60000"/>
                        <a:lumOff val="40000"/>
                      </a:schemeClr>
                    </a:solidFill>
                  </a:tcPr>
                </a:tc>
                <a:tc>
                  <a:txBody>
                    <a:bodyPr/>
                    <a:lstStyle/>
                    <a:p>
                      <a:pPr algn="ctr"/>
                      <a:r>
                        <a:rPr lang="en-US" sz="1400" dirty="0"/>
                        <a:t>100 GB</a:t>
                      </a:r>
                    </a:p>
                  </a:txBody>
                  <a:tcPr>
                    <a:solidFill>
                      <a:schemeClr val="accent5">
                        <a:lumMod val="60000"/>
                        <a:lumOff val="40000"/>
                      </a:schemeClr>
                    </a:solidFill>
                  </a:tcPr>
                </a:tc>
                <a:tc>
                  <a:txBody>
                    <a:bodyPr/>
                    <a:lstStyle/>
                    <a:p>
                      <a:pPr algn="ctr"/>
                      <a:r>
                        <a:rPr lang="en-US" sz="1400" dirty="0"/>
                        <a:t>X</a:t>
                      </a:r>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300 GB</a:t>
                      </a:r>
                    </a:p>
                  </a:txBody>
                  <a:tcPr>
                    <a:solidFill>
                      <a:schemeClr val="accent5">
                        <a:lumMod val="60000"/>
                        <a:lumOff val="40000"/>
                      </a:schemeClr>
                    </a:solidFill>
                  </a:tcPr>
                </a:tc>
                <a:tc>
                  <a:txBody>
                    <a:bodyPr/>
                    <a:lstStyle/>
                    <a:p>
                      <a:pPr algn="ctr"/>
                      <a:r>
                        <a:rPr lang="en-US" sz="1400" dirty="0"/>
                        <a:t>50 GB</a:t>
                      </a:r>
                    </a:p>
                  </a:txBody>
                  <a:tcPr>
                    <a:solidFill>
                      <a:schemeClr val="accent5">
                        <a:lumMod val="60000"/>
                        <a:lumOff val="40000"/>
                      </a:schemeClr>
                    </a:solidFill>
                  </a:tcPr>
                </a:tc>
                <a:tc>
                  <a:txBody>
                    <a:bodyPr/>
                    <a:lstStyle/>
                    <a:p>
                      <a:pPr algn="ctr"/>
                      <a:r>
                        <a:rPr lang="en-US" sz="1400" dirty="0"/>
                        <a:t>64 GB</a:t>
                      </a:r>
                    </a:p>
                  </a:txBody>
                  <a:tcPr>
                    <a:solidFill>
                      <a:schemeClr val="accent5">
                        <a:lumMod val="60000"/>
                        <a:lumOff val="40000"/>
                      </a:schemeClr>
                    </a:solidFill>
                  </a:tcPr>
                </a:tc>
                <a:tc>
                  <a:txBody>
                    <a:bodyPr/>
                    <a:lstStyle/>
                    <a:p>
                      <a:pPr algn="ctr"/>
                      <a:r>
                        <a:rPr lang="en-US" sz="1400" dirty="0"/>
                        <a:t>P6 (Managed)</a:t>
                      </a:r>
                    </a:p>
                  </a:txBody>
                  <a:tcPr>
                    <a:solidFill>
                      <a:schemeClr val="accent5">
                        <a:lumMod val="60000"/>
                        <a:lumOff val="40000"/>
                      </a:schemeClr>
                    </a:solidFill>
                  </a:tcPr>
                </a:tc>
                <a:tc>
                  <a:txBody>
                    <a:bodyPr/>
                    <a:lstStyle/>
                    <a:p>
                      <a:pPr algn="ctr"/>
                      <a:r>
                        <a:rPr lang="en-US" sz="1400" dirty="0"/>
                        <a:t>$9.29</a:t>
                      </a:r>
                    </a:p>
                  </a:txBody>
                  <a:tcPr>
                    <a:solidFill>
                      <a:schemeClr val="accent5">
                        <a:lumMod val="60000"/>
                        <a:lumOff val="40000"/>
                      </a:schemeClr>
                    </a:solidFill>
                  </a:tcPr>
                </a:tc>
                <a:tc>
                  <a:txBody>
                    <a:bodyPr/>
                    <a:lstStyle/>
                    <a:p>
                      <a:pPr algn="ctr"/>
                      <a:r>
                        <a:rPr lang="en-US" sz="1400" dirty="0"/>
                        <a:t>$18 + $6</a:t>
                      </a:r>
                    </a:p>
                  </a:txBody>
                  <a:tcPr>
                    <a:solidFill>
                      <a:schemeClr val="accent5">
                        <a:lumMod val="60000"/>
                        <a:lumOff val="40000"/>
                      </a:schemeClr>
                    </a:solidFill>
                  </a:tcPr>
                </a:tc>
                <a:tc>
                  <a:txBody>
                    <a:bodyPr/>
                    <a:lstStyle/>
                    <a:p>
                      <a:pPr algn="ctr"/>
                      <a:r>
                        <a:rPr lang="en-US" sz="1400" dirty="0"/>
                        <a:t>$33.29</a:t>
                      </a:r>
                    </a:p>
                  </a:txBody>
                  <a:tcPr>
                    <a:solidFill>
                      <a:schemeClr val="accent5">
                        <a:lumMod val="60000"/>
                        <a:lumOff val="40000"/>
                      </a:schemeClr>
                    </a:solidFill>
                  </a:tcPr>
                </a:tc>
                <a:extLst>
                  <a:ext uri="{0D108BD9-81ED-4DB2-BD59-A6C34878D82A}">
                    <a16:rowId xmlns:a16="http://schemas.microsoft.com/office/drawing/2014/main" val="1178114914"/>
                  </a:ext>
                </a:extLst>
              </a:tr>
            </a:tbl>
          </a:graphicData>
        </a:graphic>
      </p:graphicFrame>
      <p:grpSp>
        <p:nvGrpSpPr>
          <p:cNvPr id="28" name="Group 27">
            <a:extLst>
              <a:ext uri="{FF2B5EF4-FFF2-40B4-BE49-F238E27FC236}">
                <a16:creationId xmlns:a16="http://schemas.microsoft.com/office/drawing/2014/main" id="{DD8E4AC4-3992-43E9-A3A5-02E230F22363}"/>
              </a:ext>
            </a:extLst>
          </p:cNvPr>
          <p:cNvGrpSpPr/>
          <p:nvPr/>
        </p:nvGrpSpPr>
        <p:grpSpPr>
          <a:xfrm>
            <a:off x="4188635" y="2528182"/>
            <a:ext cx="3814730" cy="1684064"/>
            <a:chOff x="5390232" y="4943636"/>
            <a:chExt cx="3196674" cy="1411215"/>
          </a:xfrm>
          <a:effectLst>
            <a:glow rad="127000">
              <a:srgbClr val="70AD47"/>
            </a:glow>
          </a:effectLst>
        </p:grpSpPr>
        <p:pic>
          <p:nvPicPr>
            <p:cNvPr id="29" name="Picture 28">
              <a:extLst>
                <a:ext uri="{FF2B5EF4-FFF2-40B4-BE49-F238E27FC236}">
                  <a16:creationId xmlns:a16="http://schemas.microsoft.com/office/drawing/2014/main" id="{0E09EFED-E3D5-49B8-9B13-9F1C59920FB2}"/>
                </a:ext>
              </a:extLst>
            </p:cNvPr>
            <p:cNvPicPr>
              <a:picLocks noChangeAspect="1"/>
            </p:cNvPicPr>
            <p:nvPr/>
          </p:nvPicPr>
          <p:blipFill>
            <a:blip r:embed="rId3"/>
            <a:stretch>
              <a:fillRect/>
            </a:stretch>
          </p:blipFill>
          <p:spPr>
            <a:xfrm>
              <a:off x="5390232" y="4943636"/>
              <a:ext cx="3196674" cy="1411215"/>
            </a:xfrm>
            <a:prstGeom prst="rect">
              <a:avLst/>
            </a:prstGeom>
          </p:spPr>
        </p:pic>
        <p:grpSp>
          <p:nvGrpSpPr>
            <p:cNvPr id="30" name="Group 29">
              <a:extLst>
                <a:ext uri="{FF2B5EF4-FFF2-40B4-BE49-F238E27FC236}">
                  <a16:creationId xmlns:a16="http://schemas.microsoft.com/office/drawing/2014/main" id="{9F63EACD-7D5A-4A71-800E-308D503A8B12}"/>
                </a:ext>
              </a:extLst>
            </p:cNvPr>
            <p:cNvGrpSpPr/>
            <p:nvPr/>
          </p:nvGrpSpPr>
          <p:grpSpPr>
            <a:xfrm>
              <a:off x="6256356" y="5327513"/>
              <a:ext cx="1226035" cy="336441"/>
              <a:chOff x="6256356" y="5327513"/>
              <a:chExt cx="1226035" cy="336441"/>
            </a:xfrm>
          </p:grpSpPr>
          <p:pic>
            <p:nvPicPr>
              <p:cNvPr id="31" name="Graphic 6" descr="User">
                <a:extLst>
                  <a:ext uri="{FF2B5EF4-FFF2-40B4-BE49-F238E27FC236}">
                    <a16:creationId xmlns:a16="http://schemas.microsoft.com/office/drawing/2014/main" id="{93036F12-3CD3-4231-9A1A-8A5FFCE18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6356" y="5327514"/>
                <a:ext cx="336440" cy="336440"/>
              </a:xfrm>
              <a:prstGeom prst="rect">
                <a:avLst/>
              </a:prstGeom>
            </p:spPr>
          </p:pic>
          <p:pic>
            <p:nvPicPr>
              <p:cNvPr id="33" name="Graphic 6" descr="User">
                <a:extLst>
                  <a:ext uri="{FF2B5EF4-FFF2-40B4-BE49-F238E27FC236}">
                    <a16:creationId xmlns:a16="http://schemas.microsoft.com/office/drawing/2014/main" id="{EFD16AC2-90FF-46A7-8FF7-3FCEAB93AD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5950" y="5327513"/>
                <a:ext cx="336441" cy="336441"/>
              </a:xfrm>
              <a:prstGeom prst="rect">
                <a:avLst/>
              </a:prstGeom>
            </p:spPr>
          </p:pic>
        </p:grpSp>
      </p:grpSp>
      <p:sp>
        <p:nvSpPr>
          <p:cNvPr id="35" name="Rectangle 34">
            <a:extLst>
              <a:ext uri="{FF2B5EF4-FFF2-40B4-BE49-F238E27FC236}">
                <a16:creationId xmlns:a16="http://schemas.microsoft.com/office/drawing/2014/main" id="{4306AA92-9B4A-4ECA-9EB5-4DB4B168D0B5}"/>
              </a:ext>
            </a:extLst>
          </p:cNvPr>
          <p:cNvSpPr/>
          <p:nvPr/>
        </p:nvSpPr>
        <p:spPr>
          <a:xfrm>
            <a:off x="250370" y="2103966"/>
            <a:ext cx="4469366" cy="601884"/>
          </a:xfrm>
          <a:prstGeom prst="rect">
            <a:avLst/>
          </a:prstGeom>
        </p:spPr>
        <p:txBody>
          <a:bodyPr wrap="square" numCol="1">
            <a:noAutofit/>
          </a:bodyPr>
          <a:lstStyle/>
          <a:p>
            <a:pPr marL="0" marR="0" lvl="0" indent="0" algn="l" defTabSz="914400" rtl="0" eaLnBrk="1" fontAlgn="auto" latinLnBrk="0" hangingPunct="1">
              <a:lnSpc>
                <a:spcPct val="100000"/>
              </a:lnSpc>
              <a:spcBef>
                <a:spcPts val="0"/>
              </a:spcBef>
              <a:spcAft>
                <a:spcPts val="0"/>
              </a:spcAft>
              <a:buClr>
                <a:srgbClr val="92D05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Traditional approach for customizing VMs</a:t>
            </a:r>
          </a:p>
        </p:txBody>
      </p:sp>
      <p:sp>
        <p:nvSpPr>
          <p:cNvPr id="36" name="Rectangle 35">
            <a:extLst>
              <a:ext uri="{FF2B5EF4-FFF2-40B4-BE49-F238E27FC236}">
                <a16:creationId xmlns:a16="http://schemas.microsoft.com/office/drawing/2014/main" id="{1C76E0AA-6209-4F00-8248-F55B2E09CD23}"/>
              </a:ext>
            </a:extLst>
          </p:cNvPr>
          <p:cNvSpPr/>
          <p:nvPr/>
        </p:nvSpPr>
        <p:spPr>
          <a:xfrm>
            <a:off x="4252710" y="2103966"/>
            <a:ext cx="3708349" cy="601884"/>
          </a:xfrm>
          <a:prstGeom prst="rect">
            <a:avLst/>
          </a:prstGeom>
        </p:spPr>
        <p:txBody>
          <a:bodyPr wrap="square" numCol="1">
            <a:noAutofit/>
          </a:bodyPr>
          <a:lstStyle/>
          <a:p>
            <a:pPr marL="0" marR="0" lvl="0" indent="0" algn="l" defTabSz="914400" rtl="0" eaLnBrk="1" fontAlgn="auto" latinLnBrk="0" hangingPunct="1">
              <a:lnSpc>
                <a:spcPct val="100000"/>
              </a:lnSpc>
              <a:spcBef>
                <a:spcPts val="0"/>
              </a:spcBef>
              <a:spcAft>
                <a:spcPts val="0"/>
              </a:spcAft>
              <a:buClr>
                <a:srgbClr val="92D05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Offloading user data/profiles with FSLogix</a:t>
            </a:r>
          </a:p>
        </p:txBody>
      </p:sp>
      <p:sp>
        <p:nvSpPr>
          <p:cNvPr id="37" name="Rectangle 36">
            <a:extLst>
              <a:ext uri="{FF2B5EF4-FFF2-40B4-BE49-F238E27FC236}">
                <a16:creationId xmlns:a16="http://schemas.microsoft.com/office/drawing/2014/main" id="{939424AF-1088-4A8C-935D-C8265BC3B27F}"/>
              </a:ext>
            </a:extLst>
          </p:cNvPr>
          <p:cNvSpPr/>
          <p:nvPr/>
        </p:nvSpPr>
        <p:spPr>
          <a:xfrm>
            <a:off x="9010335" y="2103966"/>
            <a:ext cx="3708349" cy="601884"/>
          </a:xfrm>
          <a:prstGeom prst="rect">
            <a:avLst/>
          </a:prstGeom>
        </p:spPr>
        <p:txBody>
          <a:bodyPr wrap="square" numCol="1">
            <a:noAutofit/>
          </a:bodyPr>
          <a:lstStyle/>
          <a:p>
            <a:pPr marL="0" marR="0" lvl="0" indent="0" algn="l" defTabSz="914400" rtl="0" eaLnBrk="1" fontAlgn="auto" latinLnBrk="0" hangingPunct="1">
              <a:lnSpc>
                <a:spcPct val="100000"/>
              </a:lnSpc>
              <a:spcBef>
                <a:spcPts val="0"/>
              </a:spcBef>
              <a:spcAft>
                <a:spcPts val="0"/>
              </a:spcAft>
              <a:buClr>
                <a:srgbClr val="92D050"/>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FSLogix + MSIX app attach</a:t>
            </a:r>
          </a:p>
        </p:txBody>
      </p:sp>
      <p:sp>
        <p:nvSpPr>
          <p:cNvPr id="2" name="Rectangle 1">
            <a:extLst>
              <a:ext uri="{FF2B5EF4-FFF2-40B4-BE49-F238E27FC236}">
                <a16:creationId xmlns:a16="http://schemas.microsoft.com/office/drawing/2014/main" id="{CC4263F7-660C-489B-AA54-1D460E1B55BB}"/>
              </a:ext>
            </a:extLst>
          </p:cNvPr>
          <p:cNvSpPr/>
          <p:nvPr/>
        </p:nvSpPr>
        <p:spPr>
          <a:xfrm>
            <a:off x="194068" y="5504873"/>
            <a:ext cx="11905568" cy="524692"/>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CFAB085E-45CA-4E05-A825-39059CC1CC91}"/>
              </a:ext>
            </a:extLst>
          </p:cNvPr>
          <p:cNvSpPr/>
          <p:nvPr/>
        </p:nvSpPr>
        <p:spPr>
          <a:xfrm>
            <a:off x="228600" y="6011025"/>
            <a:ext cx="11963400" cy="524692"/>
          </a:xfrm>
          <a:prstGeom prst="rect">
            <a:avLst/>
          </a:prstGeom>
          <a:solidFill>
            <a:srgbClr val="EDEDED"/>
          </a:solidFill>
          <a:ln>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48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2"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gradFill>
                  <a:gsLst>
                    <a:gs pos="1250">
                      <a:schemeClr val="accent1"/>
                    </a:gs>
                    <a:gs pos="100000">
                      <a:schemeClr val="accent1"/>
                    </a:gs>
                  </a:gsLst>
                  <a:lin ang="5400000" scaled="0"/>
                </a:gradFill>
                <a:ea typeface="+mn-ea"/>
              </a:rPr>
              <a:t>MSIX app attach goals…</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4311950"/>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Utilize MSIX packages shipped by ISV without having to repackage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image management by separate application state from OS state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application delivery*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application and OS update management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Backwards compatible with legacy packaging formats**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Improve App interoperability</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Minimal impact on logon performance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Applicable outside VDI/SBC </a:t>
            </a:r>
          </a:p>
          <a:p>
            <a:pPr marL="457200" marR="0" lvl="1"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38829205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latin typeface="+mn-lt"/>
                <a:ea typeface="+mn-ea"/>
              </a:rPr>
              <a:t>Benefits of MSIX app attach</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513063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Simple process and tool</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Consume standard MSIX package format – No application repackaging!</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Same process for Desktop / Remote App vs Physical desktops -  all apps are MSIX</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Simplify app updates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 attach applications indistinguishable from locally installed applications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Supersedes the “old” technologies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One package can be used by any number of client machines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Mainstream technology from MS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Microsoft is moving to MSIX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Key partners embrace and extend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Nothing proprietary</a:t>
            </a:r>
          </a:p>
        </p:txBody>
      </p:sp>
    </p:spTree>
    <p:extLst>
      <p:ext uri="{BB962C8B-B14F-4D97-AF65-F5344CB8AC3E}">
        <p14:creationId xmlns:p14="http://schemas.microsoft.com/office/powerpoint/2010/main" val="22314530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gradFill>
                  <a:gsLst>
                    <a:gs pos="1250">
                      <a:schemeClr val="accent1"/>
                    </a:gs>
                    <a:gs pos="100000">
                      <a:schemeClr val="accent1"/>
                    </a:gs>
                  </a:gsLst>
                  <a:lin ang="5400000" scaled="0"/>
                </a:gradFill>
                <a:ea typeface="+mn-ea"/>
              </a:rPr>
              <a:t>MSIX app attach is not…</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3083921"/>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Application compatibility solution</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App-V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No Clients/Server/Infrastructure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Does not provide applications isolation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It does however segregates state from OS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Licensing mechanism</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2582433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620827"/>
            <a:ext cx="11306469" cy="402302"/>
          </a:xfrm>
        </p:spPr>
        <p:txBody>
          <a:bodyPr/>
          <a:lstStyle/>
          <a:p>
            <a:r>
              <a:rPr lang="en-US" sz="3137"/>
              <a:t>What’s included in the Spring 2020 service update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68483" y="1404866"/>
            <a:ext cx="11186746" cy="4260782"/>
          </a:xfrm>
        </p:spPr>
        <p:txBody>
          <a:bodyPr vert="horz" wrap="square" lIns="0" tIns="0" rIns="0" bIns="0" rtlCol="0" anchor="t">
            <a:spAutoFit/>
          </a:bodyPr>
          <a:lstStyle/>
          <a:p>
            <a:pPr marL="223520" indent="0">
              <a:lnSpc>
                <a:spcPct val="107000"/>
              </a:lnSpc>
              <a:spcAft>
                <a:spcPts val="784"/>
              </a:spcAft>
              <a:buNone/>
            </a:pPr>
            <a:r>
              <a:rPr lang="en-US" sz="1950" dirty="0">
                <a:latin typeface="Segoe UI (Body)"/>
              </a:rPr>
              <a:t>Integration with Azure Resource Manager (ARM)</a:t>
            </a:r>
            <a:endParaRPr lang="en-US" sz="1950" dirty="0"/>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Azure portal support for creation, management and diagnostics</a:t>
            </a: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Azure AD user group for app and desktop publishing</a:t>
            </a: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Uses Azure Role-Based Access Control (RBAC)</a:t>
            </a:r>
            <a:endParaRPr lang="en-US" sz="1950" dirty="0">
              <a:latin typeface="Segoe UI (Body)"/>
              <a:ea typeface="Calibri" panose="020F0502020204030204" pitchFamily="34" charset="0"/>
              <a:cs typeface="Times New Roman" panose="02020603050405020304" pitchFamily="18" charset="0"/>
            </a:endParaRP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PowerShell (PS) integrated with AZ PS module</a:t>
            </a:r>
          </a:p>
          <a:p>
            <a:pPr marL="784225" lvl="1" indent="-335915">
              <a:lnSpc>
                <a:spcPct val="107000"/>
              </a:lnSpc>
              <a:buFont typeface="Symbol" panose="05050102010706020507" pitchFamily="18" charset="2"/>
              <a:buChar char=""/>
            </a:pPr>
            <a:r>
              <a:rPr lang="en-US" sz="1950" dirty="0">
                <a:latin typeface="Segoe UI (Body)"/>
                <a:ea typeface="Calibri" panose="020F0502020204030204" pitchFamily="34" charset="0"/>
                <a:cs typeface="Times New Roman"/>
              </a:rPr>
              <a:t>Integrated with Log Analytics</a:t>
            </a:r>
          </a:p>
          <a:p>
            <a:pPr marL="223520" indent="0">
              <a:lnSpc>
                <a:spcPct val="107000"/>
              </a:lnSpc>
              <a:spcAft>
                <a:spcPts val="784"/>
              </a:spcAft>
              <a:buNone/>
            </a:pPr>
            <a:endParaRPr lang="en-US" dirty="0">
              <a:latin typeface="Segoe UI (Body)"/>
            </a:endParaRPr>
          </a:p>
          <a:p>
            <a:pPr marL="223520" indent="0">
              <a:lnSpc>
                <a:spcPct val="107000"/>
              </a:lnSpc>
              <a:spcAft>
                <a:spcPts val="784"/>
              </a:spcAft>
              <a:buNone/>
            </a:pPr>
            <a:r>
              <a:rPr lang="en-US" sz="1950" dirty="0">
                <a:latin typeface="Segoe UI (Body)"/>
              </a:rPr>
              <a:t>Selection of service metadata storage location</a:t>
            </a:r>
          </a:p>
          <a:p>
            <a:pPr marL="223520" indent="0">
              <a:lnSpc>
                <a:spcPct val="107000"/>
              </a:lnSpc>
              <a:spcAft>
                <a:spcPts val="784"/>
              </a:spcAft>
              <a:buNone/>
            </a:pPr>
            <a:endParaRPr lang="en-US" dirty="0">
              <a:latin typeface="Segoe UI (Body)"/>
            </a:endParaRPr>
          </a:p>
          <a:p>
            <a:pPr marL="223520" indent="0">
              <a:lnSpc>
                <a:spcPct val="107000"/>
              </a:lnSpc>
              <a:buNone/>
            </a:pPr>
            <a:r>
              <a:rPr lang="en-US" sz="1950" dirty="0">
                <a:latin typeface="Segoe UI (Body)"/>
              </a:rPr>
              <a:t>WVD app no longer requires consent by Azure AD </a:t>
            </a:r>
          </a:p>
          <a:p>
            <a:pPr marL="223520" indent="0">
              <a:lnSpc>
                <a:spcPct val="107000"/>
              </a:lnSpc>
              <a:buNone/>
            </a:pPr>
            <a:r>
              <a:rPr lang="en-US" sz="1950" dirty="0">
                <a:latin typeface="Segoe UI (Body)"/>
              </a:rPr>
              <a:t>Global Admin to read the directory</a:t>
            </a:r>
          </a:p>
          <a:p>
            <a:pPr marL="223520" indent="0">
              <a:lnSpc>
                <a:spcPct val="107000"/>
              </a:lnSpc>
              <a:spcAft>
                <a:spcPts val="784"/>
              </a:spcAft>
              <a:buNone/>
            </a:pPr>
            <a:endParaRPr lang="en-US" dirty="0">
              <a:latin typeface="Segoe UI (Body)"/>
            </a:endParaRPr>
          </a:p>
        </p:txBody>
      </p:sp>
      <p:pic>
        <p:nvPicPr>
          <p:cNvPr id="2" name="Picture 1">
            <a:extLst>
              <a:ext uri="{FF2B5EF4-FFF2-40B4-BE49-F238E27FC236}">
                <a16:creationId xmlns:a16="http://schemas.microsoft.com/office/drawing/2014/main" id="{CFA3095A-8FB0-4F95-8106-B24165EFF008}"/>
              </a:ext>
            </a:extLst>
          </p:cNvPr>
          <p:cNvPicPr>
            <a:picLocks noChangeAspect="1"/>
          </p:cNvPicPr>
          <p:nvPr/>
        </p:nvPicPr>
        <p:blipFill>
          <a:blip r:embed="rId3"/>
          <a:stretch>
            <a:fillRect/>
          </a:stretch>
        </p:blipFill>
        <p:spPr>
          <a:xfrm>
            <a:off x="6824979" y="3987775"/>
            <a:ext cx="4698538" cy="26429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576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BE7F28-6F4F-4B1A-B8F0-7102D5E520F7}"/>
              </a:ext>
            </a:extLst>
          </p:cNvPr>
          <p:cNvSpPr txBox="1"/>
          <p:nvPr/>
        </p:nvSpPr>
        <p:spPr>
          <a:xfrm>
            <a:off x="2910298" y="4205311"/>
            <a:ext cx="5760256"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Thank You!!</a:t>
            </a:r>
          </a:p>
        </p:txBody>
      </p:sp>
    </p:spTree>
    <p:extLst>
      <p:ext uri="{BB962C8B-B14F-4D97-AF65-F5344CB8AC3E}">
        <p14:creationId xmlns:p14="http://schemas.microsoft.com/office/powerpoint/2010/main" val="21874303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6FB9-2585-4139-8F16-3A293A38D0D6}"/>
              </a:ext>
            </a:extLst>
          </p:cNvPr>
          <p:cNvSpPr>
            <a:spLocks noGrp="1"/>
          </p:cNvSpPr>
          <p:nvPr>
            <p:ph type="title"/>
          </p:nvPr>
        </p:nvSpPr>
        <p:spPr/>
        <p:txBody>
          <a:bodyPr/>
          <a:lstStyle/>
          <a:p>
            <a:r>
              <a:rPr lang="en-US"/>
              <a:t>Notable Notables</a:t>
            </a:r>
          </a:p>
        </p:txBody>
      </p:sp>
      <p:sp>
        <p:nvSpPr>
          <p:cNvPr id="3" name="Content Placeholder 2">
            <a:extLst>
              <a:ext uri="{FF2B5EF4-FFF2-40B4-BE49-F238E27FC236}">
                <a16:creationId xmlns:a16="http://schemas.microsoft.com/office/drawing/2014/main" id="{BA3F13EC-D5C1-4D80-A1CA-F4C20381FCB2}"/>
              </a:ext>
            </a:extLst>
          </p:cNvPr>
          <p:cNvSpPr>
            <a:spLocks noGrp="1"/>
          </p:cNvSpPr>
          <p:nvPr>
            <p:ph idx="1"/>
          </p:nvPr>
        </p:nvSpPr>
        <p:spPr>
          <a:xfrm>
            <a:off x="838200" y="1394305"/>
            <a:ext cx="10515600" cy="5385652"/>
          </a:xfrm>
        </p:spPr>
        <p:txBody>
          <a:bodyPr vert="horz" lIns="91440" tIns="45720" rIns="91440" bIns="45720" rtlCol="0" anchor="t">
            <a:noAutofit/>
          </a:bodyPr>
          <a:lstStyle/>
          <a:p>
            <a:r>
              <a:rPr lang="en-US" sz="2000" dirty="0"/>
              <a:t>Major revisions:</a:t>
            </a:r>
            <a:endParaRPr lang="en-US" dirty="0"/>
          </a:p>
          <a:p>
            <a:pPr lvl="1"/>
            <a:r>
              <a:rPr lang="en-US" sz="1800" dirty="0"/>
              <a:t>WVD “Tenant” concept is gone </a:t>
            </a:r>
            <a:r>
              <a:rPr lang="en-US" sz="1400" dirty="0"/>
              <a:t>(we finally got rid of that confusing thing)</a:t>
            </a:r>
            <a:endParaRPr lang="en-US" sz="1400" dirty="0">
              <a:cs typeface="Calibri"/>
            </a:endParaRPr>
          </a:p>
          <a:p>
            <a:pPr lvl="1"/>
            <a:r>
              <a:rPr lang="en-US" sz="1800" dirty="0">
                <a:ea typeface="+mn-lt"/>
                <a:cs typeface="+mn-lt"/>
              </a:rPr>
              <a:t>Azure Portal is central means of management</a:t>
            </a:r>
            <a:endParaRPr lang="en-US" sz="1800" dirty="0">
              <a:cs typeface="Calibri"/>
            </a:endParaRPr>
          </a:p>
          <a:p>
            <a:pPr lvl="1"/>
            <a:r>
              <a:rPr lang="en-US" sz="1800" dirty="0"/>
              <a:t>WVD is a first-party, integrated Azure service</a:t>
            </a:r>
            <a:endParaRPr lang="en-US" sz="1800" dirty="0">
              <a:cs typeface="Calibri" panose="020F0502020204030204"/>
            </a:endParaRPr>
          </a:p>
          <a:p>
            <a:pPr lvl="1"/>
            <a:r>
              <a:rPr lang="en-US" sz="1800" dirty="0"/>
              <a:t>Organizational Constructs are different (next slide):</a:t>
            </a:r>
            <a:endParaRPr lang="en-US" sz="1800" dirty="0">
              <a:cs typeface="Calibri" panose="020F0502020204030204"/>
            </a:endParaRPr>
          </a:p>
          <a:p>
            <a:pPr lvl="2"/>
            <a:r>
              <a:rPr lang="en-US" sz="1400" dirty="0"/>
              <a:t>Workspaces are the focal point of deployment – organize Apps/Desktops for consumption</a:t>
            </a:r>
            <a:endParaRPr lang="en-US" sz="1400" dirty="0">
              <a:cs typeface="Calibri"/>
            </a:endParaRPr>
          </a:p>
          <a:p>
            <a:pPr lvl="2"/>
            <a:r>
              <a:rPr lang="en-US" sz="1400" dirty="0">
                <a:ea typeface="+mn-lt"/>
                <a:cs typeface="+mn-lt"/>
              </a:rPr>
              <a:t>Workspaces can combine multiple Application Groups</a:t>
            </a:r>
            <a:endParaRPr lang="en-US" dirty="0"/>
          </a:p>
          <a:p>
            <a:pPr lvl="2"/>
            <a:r>
              <a:rPr lang="en-US" sz="1400" dirty="0"/>
              <a:t>Host Pools underpin Applications Groups with horsepower</a:t>
            </a:r>
            <a:endParaRPr lang="en-US" sz="1400" dirty="0">
              <a:cs typeface="Calibri"/>
            </a:endParaRPr>
          </a:p>
          <a:p>
            <a:pPr lvl="1"/>
            <a:r>
              <a:rPr lang="en-US" sz="1800" dirty="0">
                <a:cs typeface="Calibri"/>
              </a:rPr>
              <a:t>Desktops and Apps can both be published from a given Host Pool to the same user/group</a:t>
            </a:r>
            <a:endParaRPr lang="en-US" dirty="0"/>
          </a:p>
          <a:p>
            <a:pPr lvl="1"/>
            <a:r>
              <a:rPr lang="en-US" sz="1800" dirty="0"/>
              <a:t>PowerShell updated to first-party</a:t>
            </a:r>
            <a:endParaRPr lang="en-US" sz="1800" dirty="0">
              <a:cs typeface="Calibri"/>
            </a:endParaRPr>
          </a:p>
          <a:p>
            <a:r>
              <a:rPr lang="en-US" sz="2000" dirty="0"/>
              <a:t>Same old song and dance:</a:t>
            </a:r>
            <a:endParaRPr lang="en-US" sz="2000" dirty="0">
              <a:cs typeface="Calibri"/>
            </a:endParaRPr>
          </a:p>
          <a:p>
            <a:pPr lvl="1"/>
            <a:r>
              <a:rPr lang="en-US" sz="1800" dirty="0"/>
              <a:t>AD and AAD both still required (AAD solo is on roadmap)</a:t>
            </a:r>
            <a:endParaRPr lang="en-US" sz="1800" dirty="0">
              <a:cs typeface="Calibri"/>
            </a:endParaRPr>
          </a:p>
          <a:p>
            <a:pPr lvl="1"/>
            <a:r>
              <a:rPr lang="en-US" sz="1800" dirty="0">
                <a:cs typeface="Calibri"/>
              </a:rPr>
              <a:t>No “Guest” account access – all users must be native users of your sync’d AAD &amp; AD</a:t>
            </a:r>
            <a:endParaRPr lang="en-US" dirty="0"/>
          </a:p>
          <a:p>
            <a:pPr lvl="1"/>
            <a:r>
              <a:rPr lang="en-US" sz="1800" dirty="0">
                <a:cs typeface="Calibri" panose="020F0502020204030204"/>
              </a:rPr>
              <a:t>WVD v1 deployments remain "as is" - no portal integration or other benefits until migrated to v2</a:t>
            </a:r>
          </a:p>
          <a:p>
            <a:r>
              <a:rPr lang="en-US" sz="2000" dirty="0">
                <a:cs typeface="Calibri" panose="020F0502020204030204"/>
              </a:rPr>
              <a:t>In-flight:</a:t>
            </a:r>
            <a:endParaRPr lang="en-US" dirty="0"/>
          </a:p>
          <a:p>
            <a:pPr lvl="1"/>
            <a:r>
              <a:rPr lang="en-US" sz="1800" dirty="0">
                <a:cs typeface="Calibri" panose="020F0502020204030204"/>
              </a:rPr>
              <a:t>Migration from existing PRD environments currently planned via PowerShell scripts</a:t>
            </a:r>
            <a:endParaRPr lang="en-US" dirty="0"/>
          </a:p>
          <a:p>
            <a:pPr marL="0" indent="0">
              <a:buNone/>
            </a:pPr>
            <a:endParaRPr lang="en-US" dirty="0"/>
          </a:p>
        </p:txBody>
      </p:sp>
    </p:spTree>
    <p:extLst>
      <p:ext uri="{BB962C8B-B14F-4D97-AF65-F5344CB8AC3E}">
        <p14:creationId xmlns:p14="http://schemas.microsoft.com/office/powerpoint/2010/main" val="544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BA6F0068-5BDA-4367-9B18-0FF549ECCB36}"/>
              </a:ext>
            </a:extLst>
          </p:cNvPr>
          <p:cNvSpPr/>
          <p:nvPr/>
        </p:nvSpPr>
        <p:spPr>
          <a:xfrm>
            <a:off x="641838" y="942535"/>
            <a:ext cx="10908324" cy="524725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2800">
                <a:solidFill>
                  <a:schemeClr val="tx1"/>
                </a:solidFill>
              </a:rPr>
              <a:t>Azure Subscription</a:t>
            </a:r>
          </a:p>
        </p:txBody>
      </p:sp>
      <p:sp>
        <p:nvSpPr>
          <p:cNvPr id="44" name="Rectangle 43">
            <a:extLst>
              <a:ext uri="{FF2B5EF4-FFF2-40B4-BE49-F238E27FC236}">
                <a16:creationId xmlns:a16="http://schemas.microsoft.com/office/drawing/2014/main" id="{26BF0FA5-6660-4128-AD13-0BCA05AA3D28}"/>
              </a:ext>
            </a:extLst>
          </p:cNvPr>
          <p:cNvSpPr/>
          <p:nvPr/>
        </p:nvSpPr>
        <p:spPr>
          <a:xfrm>
            <a:off x="2222263" y="1433092"/>
            <a:ext cx="9240895" cy="4062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sz="2800"/>
              <a:t>WVD Workspace N….</a:t>
            </a:r>
          </a:p>
        </p:txBody>
      </p:sp>
      <p:sp>
        <p:nvSpPr>
          <p:cNvPr id="4" name="Rectangle 3">
            <a:extLst>
              <a:ext uri="{FF2B5EF4-FFF2-40B4-BE49-F238E27FC236}">
                <a16:creationId xmlns:a16="http://schemas.microsoft.com/office/drawing/2014/main" id="{8D10EB62-E99E-45F2-B6A0-9DFB21CADB4F}"/>
              </a:ext>
            </a:extLst>
          </p:cNvPr>
          <p:cNvSpPr/>
          <p:nvPr/>
        </p:nvSpPr>
        <p:spPr>
          <a:xfrm>
            <a:off x="1032849" y="2025129"/>
            <a:ext cx="10035958" cy="4062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sz="3600"/>
              <a:t>WVD Workspace</a:t>
            </a:r>
          </a:p>
        </p:txBody>
      </p:sp>
      <p:sp>
        <p:nvSpPr>
          <p:cNvPr id="38" name="Rectangle 37">
            <a:extLst>
              <a:ext uri="{FF2B5EF4-FFF2-40B4-BE49-F238E27FC236}">
                <a16:creationId xmlns:a16="http://schemas.microsoft.com/office/drawing/2014/main" id="{2BBEF342-7B2A-435E-A0A5-B39DB1A61C7B}"/>
              </a:ext>
            </a:extLst>
          </p:cNvPr>
          <p:cNvSpPr/>
          <p:nvPr/>
        </p:nvSpPr>
        <p:spPr>
          <a:xfrm>
            <a:off x="4929160" y="2209849"/>
            <a:ext cx="2663150" cy="2661623"/>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dirty="0"/>
              <a:t>Application Group B</a:t>
            </a:r>
          </a:p>
        </p:txBody>
      </p:sp>
      <p:sp>
        <p:nvSpPr>
          <p:cNvPr id="2" name="Title 1">
            <a:extLst>
              <a:ext uri="{FF2B5EF4-FFF2-40B4-BE49-F238E27FC236}">
                <a16:creationId xmlns:a16="http://schemas.microsoft.com/office/drawing/2014/main" id="{70F87C25-69D3-4EDA-8212-D36F91D569EB}"/>
              </a:ext>
            </a:extLst>
          </p:cNvPr>
          <p:cNvSpPr>
            <a:spLocks noGrp="1"/>
          </p:cNvSpPr>
          <p:nvPr>
            <p:ph type="title"/>
          </p:nvPr>
        </p:nvSpPr>
        <p:spPr>
          <a:xfrm>
            <a:off x="310217" y="141551"/>
            <a:ext cx="10515600" cy="800984"/>
          </a:xfrm>
        </p:spPr>
        <p:txBody>
          <a:bodyPr/>
          <a:lstStyle/>
          <a:p>
            <a:r>
              <a:rPr lang="en-US"/>
              <a:t>New Constructs &amp; Inter-relationships</a:t>
            </a:r>
          </a:p>
        </p:txBody>
      </p:sp>
      <p:sp>
        <p:nvSpPr>
          <p:cNvPr id="5" name="Rectangle 4">
            <a:extLst>
              <a:ext uri="{FF2B5EF4-FFF2-40B4-BE49-F238E27FC236}">
                <a16:creationId xmlns:a16="http://schemas.microsoft.com/office/drawing/2014/main" id="{2A0BA150-0CF8-44E2-95E3-3CD5ACA4B62D}"/>
              </a:ext>
            </a:extLst>
          </p:cNvPr>
          <p:cNvSpPr/>
          <p:nvPr/>
        </p:nvSpPr>
        <p:spPr>
          <a:xfrm>
            <a:off x="1334635" y="3180519"/>
            <a:ext cx="2681131" cy="27947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a:t>Application Group A</a:t>
            </a:r>
          </a:p>
        </p:txBody>
      </p:sp>
      <p:sp>
        <p:nvSpPr>
          <p:cNvPr id="7" name="Rectangle 6">
            <a:extLst>
              <a:ext uri="{FF2B5EF4-FFF2-40B4-BE49-F238E27FC236}">
                <a16:creationId xmlns:a16="http://schemas.microsoft.com/office/drawing/2014/main" id="{72ED4921-6716-4450-BCAF-F76F7F5B4657}"/>
              </a:ext>
            </a:extLst>
          </p:cNvPr>
          <p:cNvSpPr/>
          <p:nvPr/>
        </p:nvSpPr>
        <p:spPr>
          <a:xfrm>
            <a:off x="7864389" y="2917019"/>
            <a:ext cx="2881867" cy="305823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a:t>Application Group C - DAG</a:t>
            </a:r>
          </a:p>
        </p:txBody>
      </p:sp>
      <p:pic>
        <p:nvPicPr>
          <p:cNvPr id="8" name="Picture 7">
            <a:extLst>
              <a:ext uri="{FF2B5EF4-FFF2-40B4-BE49-F238E27FC236}">
                <a16:creationId xmlns:a16="http://schemas.microsoft.com/office/drawing/2014/main" id="{3D971485-21B3-4D5C-8F64-5C26ED50EC59}"/>
              </a:ext>
            </a:extLst>
          </p:cNvPr>
          <p:cNvPicPr>
            <a:picLocks noChangeAspect="1"/>
          </p:cNvPicPr>
          <p:nvPr/>
        </p:nvPicPr>
        <p:blipFill>
          <a:blip r:embed="rId2"/>
          <a:stretch>
            <a:fillRect/>
          </a:stretch>
        </p:blipFill>
        <p:spPr>
          <a:xfrm>
            <a:off x="1480326" y="3798808"/>
            <a:ext cx="2272294" cy="455540"/>
          </a:xfrm>
          <a:prstGeom prst="rect">
            <a:avLst/>
          </a:prstGeom>
        </p:spPr>
      </p:pic>
      <p:sp>
        <p:nvSpPr>
          <p:cNvPr id="12" name="Rectangle 11">
            <a:extLst>
              <a:ext uri="{FF2B5EF4-FFF2-40B4-BE49-F238E27FC236}">
                <a16:creationId xmlns:a16="http://schemas.microsoft.com/office/drawing/2014/main" id="{43AA58F5-0E7B-44FF-9B06-D1D2B0FA77E2}"/>
              </a:ext>
            </a:extLst>
          </p:cNvPr>
          <p:cNvSpPr/>
          <p:nvPr/>
        </p:nvSpPr>
        <p:spPr bwMode="auto">
          <a:xfrm>
            <a:off x="1499763" y="4885602"/>
            <a:ext cx="2252857" cy="813626"/>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600">
                <a:solidFill>
                  <a:schemeClr val="tx2"/>
                </a:solidFill>
              </a:rPr>
              <a:t>Host Pool</a:t>
            </a:r>
          </a:p>
        </p:txBody>
      </p:sp>
      <p:pic>
        <p:nvPicPr>
          <p:cNvPr id="13" name="Virtual machines">
            <a:extLst>
              <a:ext uri="{FF2B5EF4-FFF2-40B4-BE49-F238E27FC236}">
                <a16:creationId xmlns:a16="http://schemas.microsoft.com/office/drawing/2014/main" id="{7D153A9F-F617-4464-8190-B0E5A4EA1EE2}"/>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3178830" y="5022547"/>
            <a:ext cx="468965" cy="436611"/>
          </a:xfrm>
          <a:prstGeom prst="rect">
            <a:avLst/>
          </a:prstGeom>
        </p:spPr>
      </p:pic>
      <p:pic>
        <p:nvPicPr>
          <p:cNvPr id="14" name="Virtual machines">
            <a:extLst>
              <a:ext uri="{FF2B5EF4-FFF2-40B4-BE49-F238E27FC236}">
                <a16:creationId xmlns:a16="http://schemas.microsoft.com/office/drawing/2014/main" id="{93036BC4-2ADB-47AD-9C15-C1D74B1BF2AD}"/>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668934" y="5022547"/>
            <a:ext cx="468965" cy="436611"/>
          </a:xfrm>
          <a:prstGeom prst="rect">
            <a:avLst/>
          </a:prstGeom>
        </p:spPr>
      </p:pic>
      <p:pic>
        <p:nvPicPr>
          <p:cNvPr id="15" name="Virtual machines">
            <a:extLst>
              <a:ext uri="{FF2B5EF4-FFF2-40B4-BE49-F238E27FC236}">
                <a16:creationId xmlns:a16="http://schemas.microsoft.com/office/drawing/2014/main" id="{5DF775C7-DAD6-4D7A-94E3-37304EB06CD2}"/>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159037" y="5022547"/>
            <a:ext cx="468965" cy="436611"/>
          </a:xfrm>
          <a:prstGeom prst="rect">
            <a:avLst/>
          </a:prstGeom>
        </p:spPr>
      </p:pic>
      <p:pic>
        <p:nvPicPr>
          <p:cNvPr id="16" name="Virtual machines">
            <a:extLst>
              <a:ext uri="{FF2B5EF4-FFF2-40B4-BE49-F238E27FC236}">
                <a16:creationId xmlns:a16="http://schemas.microsoft.com/office/drawing/2014/main" id="{3710C69D-19A4-4D75-8DAF-67A176AD56C7}"/>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649140" y="5022547"/>
            <a:ext cx="468965" cy="436611"/>
          </a:xfrm>
          <a:prstGeom prst="rect">
            <a:avLst/>
          </a:prstGeom>
        </p:spPr>
      </p:pic>
      <p:sp>
        <p:nvSpPr>
          <p:cNvPr id="17" name="Arrow: Up 16">
            <a:extLst>
              <a:ext uri="{FF2B5EF4-FFF2-40B4-BE49-F238E27FC236}">
                <a16:creationId xmlns:a16="http://schemas.microsoft.com/office/drawing/2014/main" id="{7376DD8F-6F93-4645-A203-18419D63B74F}"/>
              </a:ext>
            </a:extLst>
          </p:cNvPr>
          <p:cNvSpPr/>
          <p:nvPr/>
        </p:nvSpPr>
        <p:spPr bwMode="auto">
          <a:xfrm>
            <a:off x="1789956" y="4306476"/>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a:gradFill>
                  <a:gsLst>
                    <a:gs pos="40075">
                      <a:srgbClr val="FFFFFF"/>
                    </a:gs>
                    <a:gs pos="30000">
                      <a:srgbClr val="FFFFFF"/>
                    </a:gs>
                  </a:gsLst>
                  <a:lin ang="5400000" scaled="0"/>
                </a:gradFill>
              </a:rPr>
              <a:t>apps</a:t>
            </a:r>
          </a:p>
        </p:txBody>
      </p:sp>
      <p:sp>
        <p:nvSpPr>
          <p:cNvPr id="27" name="Rectangle 26">
            <a:extLst>
              <a:ext uri="{FF2B5EF4-FFF2-40B4-BE49-F238E27FC236}">
                <a16:creationId xmlns:a16="http://schemas.microsoft.com/office/drawing/2014/main" id="{A5263D28-A8A4-45C1-9726-C5CF40754CA5}"/>
              </a:ext>
            </a:extLst>
          </p:cNvPr>
          <p:cNvSpPr/>
          <p:nvPr/>
        </p:nvSpPr>
        <p:spPr bwMode="auto">
          <a:xfrm>
            <a:off x="8123760" y="4885602"/>
            <a:ext cx="2252857" cy="813626"/>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600">
                <a:solidFill>
                  <a:schemeClr val="tx2"/>
                </a:solidFill>
              </a:rPr>
              <a:t>Host Pool</a:t>
            </a:r>
          </a:p>
        </p:txBody>
      </p:sp>
      <p:pic>
        <p:nvPicPr>
          <p:cNvPr id="28" name="Virtual machines">
            <a:extLst>
              <a:ext uri="{FF2B5EF4-FFF2-40B4-BE49-F238E27FC236}">
                <a16:creationId xmlns:a16="http://schemas.microsoft.com/office/drawing/2014/main" id="{B85D96E2-A9DB-4ADB-A132-30909B38ECE0}"/>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802827" y="4996696"/>
            <a:ext cx="468965" cy="436611"/>
          </a:xfrm>
          <a:prstGeom prst="rect">
            <a:avLst/>
          </a:prstGeom>
        </p:spPr>
      </p:pic>
      <p:pic>
        <p:nvPicPr>
          <p:cNvPr id="29" name="Virtual machines">
            <a:extLst>
              <a:ext uri="{FF2B5EF4-FFF2-40B4-BE49-F238E27FC236}">
                <a16:creationId xmlns:a16="http://schemas.microsoft.com/office/drawing/2014/main" id="{6D871ED3-9FBF-4C9C-AA46-5281D0ACBF72}"/>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292931" y="4996696"/>
            <a:ext cx="468965" cy="436611"/>
          </a:xfrm>
          <a:prstGeom prst="rect">
            <a:avLst/>
          </a:prstGeom>
        </p:spPr>
      </p:pic>
      <p:pic>
        <p:nvPicPr>
          <p:cNvPr id="30" name="Virtual machines">
            <a:extLst>
              <a:ext uri="{FF2B5EF4-FFF2-40B4-BE49-F238E27FC236}">
                <a16:creationId xmlns:a16="http://schemas.microsoft.com/office/drawing/2014/main" id="{9C81D486-4C7E-4CFC-91A5-2D8BF8AF6F3C}"/>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783034" y="4996696"/>
            <a:ext cx="468965" cy="436611"/>
          </a:xfrm>
          <a:prstGeom prst="rect">
            <a:avLst/>
          </a:prstGeom>
        </p:spPr>
      </p:pic>
      <p:pic>
        <p:nvPicPr>
          <p:cNvPr id="31" name="Virtual machines">
            <a:extLst>
              <a:ext uri="{FF2B5EF4-FFF2-40B4-BE49-F238E27FC236}">
                <a16:creationId xmlns:a16="http://schemas.microsoft.com/office/drawing/2014/main" id="{7D71949D-3138-4BC3-B873-D8A14A615409}"/>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273137" y="4996696"/>
            <a:ext cx="468965" cy="436611"/>
          </a:xfrm>
          <a:prstGeom prst="rect">
            <a:avLst/>
          </a:prstGeom>
        </p:spPr>
      </p:pic>
      <p:sp>
        <p:nvSpPr>
          <p:cNvPr id="32" name="Arrow: Up 31">
            <a:extLst>
              <a:ext uri="{FF2B5EF4-FFF2-40B4-BE49-F238E27FC236}">
                <a16:creationId xmlns:a16="http://schemas.microsoft.com/office/drawing/2014/main" id="{9C803D8D-29F6-4B87-8492-3B35167D37D1}"/>
              </a:ext>
            </a:extLst>
          </p:cNvPr>
          <p:cNvSpPr/>
          <p:nvPr/>
        </p:nvSpPr>
        <p:spPr bwMode="auto">
          <a:xfrm>
            <a:off x="8448377" y="4065880"/>
            <a:ext cx="1684421" cy="885636"/>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 </a:t>
            </a:r>
          </a:p>
          <a:p>
            <a:pPr algn="ctr" defTabSz="932472">
              <a:spcBef>
                <a:spcPct val="0"/>
              </a:spcBef>
              <a:spcAft>
                <a:spcPct val="0"/>
              </a:spcAft>
            </a:pPr>
            <a:r>
              <a:rPr lang="en-US" sz="1400">
                <a:gradFill>
                  <a:gsLst>
                    <a:gs pos="40075">
                      <a:srgbClr val="FFFFFF"/>
                    </a:gs>
                    <a:gs pos="30000">
                      <a:srgbClr val="FFFFFF"/>
                    </a:gs>
                  </a:gsLst>
                  <a:lin ang="5400000" scaled="0"/>
                </a:gradFill>
              </a:rPr>
              <a:t>Desktop App Group</a:t>
            </a:r>
            <a:endParaRPr lang="en-US"/>
          </a:p>
        </p:txBody>
      </p:sp>
      <p:pic>
        <p:nvPicPr>
          <p:cNvPr id="33" name="Picture 32">
            <a:extLst>
              <a:ext uri="{FF2B5EF4-FFF2-40B4-BE49-F238E27FC236}">
                <a16:creationId xmlns:a16="http://schemas.microsoft.com/office/drawing/2014/main" id="{19158D43-2EAD-4C95-B0FE-9E43F092A641}"/>
              </a:ext>
            </a:extLst>
          </p:cNvPr>
          <p:cNvPicPr>
            <a:picLocks noChangeAspect="1"/>
          </p:cNvPicPr>
          <p:nvPr/>
        </p:nvPicPr>
        <p:blipFill>
          <a:blip r:embed="rId5"/>
          <a:stretch>
            <a:fillRect/>
          </a:stretch>
        </p:blipFill>
        <p:spPr>
          <a:xfrm>
            <a:off x="8921037" y="3500366"/>
            <a:ext cx="681290" cy="517780"/>
          </a:xfrm>
          <a:prstGeom prst="rect">
            <a:avLst/>
          </a:prstGeom>
        </p:spPr>
      </p:pic>
      <p:sp>
        <p:nvSpPr>
          <p:cNvPr id="37" name="TextBox 36">
            <a:extLst>
              <a:ext uri="{FF2B5EF4-FFF2-40B4-BE49-F238E27FC236}">
                <a16:creationId xmlns:a16="http://schemas.microsoft.com/office/drawing/2014/main" id="{072900CB-3ED4-4343-A7B6-FCA18C0E51E7}"/>
              </a:ext>
            </a:extLst>
          </p:cNvPr>
          <p:cNvSpPr txBox="1"/>
          <p:nvPr/>
        </p:nvSpPr>
        <p:spPr>
          <a:xfrm>
            <a:off x="6827274" y="2211046"/>
            <a:ext cx="844251" cy="369332"/>
          </a:xfrm>
          <a:prstGeom prst="rect">
            <a:avLst/>
          </a:prstGeom>
          <a:noFill/>
        </p:spPr>
        <p:txBody>
          <a:bodyPr wrap="square" rtlCol="0">
            <a:spAutoFit/>
          </a:bodyPr>
          <a:lstStyle/>
          <a:p>
            <a:r>
              <a:rPr lang="en-US" b="1" dirty="0">
                <a:solidFill>
                  <a:schemeClr val="bg1"/>
                </a:solidFill>
              </a:rPr>
              <a:t>+ DAG</a:t>
            </a:r>
          </a:p>
        </p:txBody>
      </p:sp>
      <p:pic>
        <p:nvPicPr>
          <p:cNvPr id="36" name="Picture 35">
            <a:extLst>
              <a:ext uri="{FF2B5EF4-FFF2-40B4-BE49-F238E27FC236}">
                <a16:creationId xmlns:a16="http://schemas.microsoft.com/office/drawing/2014/main" id="{722B7D3A-C755-409F-8008-856ADF624C5C}"/>
              </a:ext>
            </a:extLst>
          </p:cNvPr>
          <p:cNvPicPr>
            <a:picLocks noChangeAspect="1"/>
          </p:cNvPicPr>
          <p:nvPr/>
        </p:nvPicPr>
        <p:blipFill>
          <a:blip r:embed="rId5"/>
          <a:stretch>
            <a:fillRect/>
          </a:stretch>
        </p:blipFill>
        <p:spPr>
          <a:xfrm>
            <a:off x="6654977" y="2591983"/>
            <a:ext cx="681290" cy="517780"/>
          </a:xfrm>
          <a:prstGeom prst="rect">
            <a:avLst/>
          </a:prstGeom>
        </p:spPr>
      </p:pic>
      <p:sp>
        <p:nvSpPr>
          <p:cNvPr id="6" name="Rectangle 5">
            <a:extLst>
              <a:ext uri="{FF2B5EF4-FFF2-40B4-BE49-F238E27FC236}">
                <a16:creationId xmlns:a16="http://schemas.microsoft.com/office/drawing/2014/main" id="{CEDA9D22-2A98-4A1D-9653-1CED80195BC5}"/>
              </a:ext>
            </a:extLst>
          </p:cNvPr>
          <p:cNvSpPr/>
          <p:nvPr/>
        </p:nvSpPr>
        <p:spPr>
          <a:xfrm>
            <a:off x="4576903" y="3193142"/>
            <a:ext cx="2663150" cy="2782109"/>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r>
              <a:rPr lang="en-US"/>
              <a:t>Application Group B</a:t>
            </a:r>
          </a:p>
        </p:txBody>
      </p:sp>
      <p:pic>
        <p:nvPicPr>
          <p:cNvPr id="9" name="Picture 8">
            <a:extLst>
              <a:ext uri="{FF2B5EF4-FFF2-40B4-BE49-F238E27FC236}">
                <a16:creationId xmlns:a16="http://schemas.microsoft.com/office/drawing/2014/main" id="{CC79BEF5-26D7-460A-B1C3-0ACEF1822ADF}"/>
              </a:ext>
            </a:extLst>
          </p:cNvPr>
          <p:cNvPicPr>
            <a:picLocks noChangeAspect="1"/>
          </p:cNvPicPr>
          <p:nvPr/>
        </p:nvPicPr>
        <p:blipFill>
          <a:blip r:embed="rId6"/>
          <a:stretch>
            <a:fillRect/>
          </a:stretch>
        </p:blipFill>
        <p:spPr>
          <a:xfrm>
            <a:off x="4673806" y="3789921"/>
            <a:ext cx="524551" cy="518154"/>
          </a:xfrm>
          <a:prstGeom prst="rect">
            <a:avLst/>
          </a:prstGeom>
        </p:spPr>
      </p:pic>
      <p:pic>
        <p:nvPicPr>
          <p:cNvPr id="10" name="Picture 9">
            <a:extLst>
              <a:ext uri="{FF2B5EF4-FFF2-40B4-BE49-F238E27FC236}">
                <a16:creationId xmlns:a16="http://schemas.microsoft.com/office/drawing/2014/main" id="{AF723442-E04F-445C-8125-FAADD6B481C4}"/>
              </a:ext>
            </a:extLst>
          </p:cNvPr>
          <p:cNvPicPr>
            <a:picLocks noChangeAspect="1"/>
          </p:cNvPicPr>
          <p:nvPr/>
        </p:nvPicPr>
        <p:blipFill>
          <a:blip r:embed="rId7"/>
          <a:stretch>
            <a:fillRect/>
          </a:stretch>
        </p:blipFill>
        <p:spPr>
          <a:xfrm>
            <a:off x="5238114" y="3792339"/>
            <a:ext cx="524552" cy="515736"/>
          </a:xfrm>
          <a:prstGeom prst="rect">
            <a:avLst/>
          </a:prstGeom>
        </p:spPr>
      </p:pic>
      <p:pic>
        <p:nvPicPr>
          <p:cNvPr id="11" name="Picture 10">
            <a:extLst>
              <a:ext uri="{FF2B5EF4-FFF2-40B4-BE49-F238E27FC236}">
                <a16:creationId xmlns:a16="http://schemas.microsoft.com/office/drawing/2014/main" id="{E027B20F-AB44-4CA5-994C-D07EF58B051C}"/>
              </a:ext>
            </a:extLst>
          </p:cNvPr>
          <p:cNvPicPr>
            <a:picLocks noChangeAspect="1"/>
          </p:cNvPicPr>
          <p:nvPr/>
        </p:nvPicPr>
        <p:blipFill rotWithShape="1">
          <a:blip r:embed="rId8"/>
          <a:srcRect r="5824"/>
          <a:stretch/>
        </p:blipFill>
        <p:spPr>
          <a:xfrm>
            <a:off x="5782103" y="3772682"/>
            <a:ext cx="627795" cy="535393"/>
          </a:xfrm>
          <a:prstGeom prst="rect">
            <a:avLst/>
          </a:prstGeom>
        </p:spPr>
      </p:pic>
      <p:sp>
        <p:nvSpPr>
          <p:cNvPr id="18" name="Rectangle 17">
            <a:extLst>
              <a:ext uri="{FF2B5EF4-FFF2-40B4-BE49-F238E27FC236}">
                <a16:creationId xmlns:a16="http://schemas.microsoft.com/office/drawing/2014/main" id="{50C12783-004D-48EB-9AF6-F5B3E0176201}"/>
              </a:ext>
            </a:extLst>
          </p:cNvPr>
          <p:cNvSpPr/>
          <p:nvPr/>
        </p:nvSpPr>
        <p:spPr bwMode="auto">
          <a:xfrm>
            <a:off x="4787249" y="4885602"/>
            <a:ext cx="2252857" cy="813626"/>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1600">
                <a:solidFill>
                  <a:schemeClr val="tx2"/>
                </a:solidFill>
              </a:rPr>
              <a:t>Host Pool</a:t>
            </a:r>
          </a:p>
        </p:txBody>
      </p:sp>
      <p:pic>
        <p:nvPicPr>
          <p:cNvPr id="19" name="Virtual machines">
            <a:extLst>
              <a:ext uri="{FF2B5EF4-FFF2-40B4-BE49-F238E27FC236}">
                <a16:creationId xmlns:a16="http://schemas.microsoft.com/office/drawing/2014/main" id="{C3A01E4A-1EA7-43E3-9D6F-57BEF68E3E77}"/>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466316" y="5050478"/>
            <a:ext cx="468965" cy="436611"/>
          </a:xfrm>
          <a:prstGeom prst="rect">
            <a:avLst/>
          </a:prstGeom>
        </p:spPr>
      </p:pic>
      <p:pic>
        <p:nvPicPr>
          <p:cNvPr id="20" name="Virtual machines">
            <a:extLst>
              <a:ext uri="{FF2B5EF4-FFF2-40B4-BE49-F238E27FC236}">
                <a16:creationId xmlns:a16="http://schemas.microsoft.com/office/drawing/2014/main" id="{37E3A30F-ED3D-41F7-BDC3-4102D0BBDE9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956420" y="5050478"/>
            <a:ext cx="468965" cy="436611"/>
          </a:xfrm>
          <a:prstGeom prst="rect">
            <a:avLst/>
          </a:prstGeom>
        </p:spPr>
      </p:pic>
      <p:pic>
        <p:nvPicPr>
          <p:cNvPr id="21" name="Virtual machines">
            <a:extLst>
              <a:ext uri="{FF2B5EF4-FFF2-40B4-BE49-F238E27FC236}">
                <a16:creationId xmlns:a16="http://schemas.microsoft.com/office/drawing/2014/main" id="{2D3AFB10-9E8C-4591-8180-8FC20F2BDDAD}"/>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446523" y="5050478"/>
            <a:ext cx="468965" cy="436611"/>
          </a:xfrm>
          <a:prstGeom prst="rect">
            <a:avLst/>
          </a:prstGeom>
        </p:spPr>
      </p:pic>
      <p:pic>
        <p:nvPicPr>
          <p:cNvPr id="22" name="Virtual machines">
            <a:extLst>
              <a:ext uri="{FF2B5EF4-FFF2-40B4-BE49-F238E27FC236}">
                <a16:creationId xmlns:a16="http://schemas.microsoft.com/office/drawing/2014/main" id="{697D7BEC-947C-4DAB-B673-6F6DA5C01B4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4936626" y="5050478"/>
            <a:ext cx="468965" cy="436611"/>
          </a:xfrm>
          <a:prstGeom prst="rect">
            <a:avLst/>
          </a:prstGeom>
        </p:spPr>
      </p:pic>
      <p:sp>
        <p:nvSpPr>
          <p:cNvPr id="23" name="Arrow: Up 22">
            <a:extLst>
              <a:ext uri="{FF2B5EF4-FFF2-40B4-BE49-F238E27FC236}">
                <a16:creationId xmlns:a16="http://schemas.microsoft.com/office/drawing/2014/main" id="{4FA7F58D-18E7-40FC-97E0-24B72537D59C}"/>
              </a:ext>
            </a:extLst>
          </p:cNvPr>
          <p:cNvSpPr/>
          <p:nvPr/>
        </p:nvSpPr>
        <p:spPr bwMode="auto">
          <a:xfrm>
            <a:off x="4571006" y="4334407"/>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a:gradFill>
                  <a:gsLst>
                    <a:gs pos="40075">
                      <a:srgbClr val="FFFFFF"/>
                    </a:gs>
                    <a:gs pos="30000">
                      <a:srgbClr val="FFFFFF"/>
                    </a:gs>
                  </a:gsLst>
                  <a:lin ang="5400000" scaled="0"/>
                </a:gradFill>
              </a:rPr>
              <a:t>apps</a:t>
            </a:r>
          </a:p>
        </p:txBody>
      </p:sp>
      <p:sp>
        <p:nvSpPr>
          <p:cNvPr id="35" name="Arrow: Up 34">
            <a:extLst>
              <a:ext uri="{FF2B5EF4-FFF2-40B4-BE49-F238E27FC236}">
                <a16:creationId xmlns:a16="http://schemas.microsoft.com/office/drawing/2014/main" id="{0391F9CD-2F83-462B-9867-88450477F36C}"/>
              </a:ext>
            </a:extLst>
          </p:cNvPr>
          <p:cNvSpPr/>
          <p:nvPr/>
        </p:nvSpPr>
        <p:spPr bwMode="auto">
          <a:xfrm>
            <a:off x="6246671" y="3104053"/>
            <a:ext cx="1434186" cy="1865889"/>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40075">
                      <a:srgbClr val="FFFFFF"/>
                    </a:gs>
                    <a:gs pos="30000">
                      <a:srgbClr val="FFFFFF"/>
                    </a:gs>
                  </a:gsLst>
                  <a:lin ang="5400000" scaled="0"/>
                </a:gradFill>
              </a:rPr>
              <a:t>Published</a:t>
            </a:r>
            <a:endParaRPr lang="en-US" sz="1400">
              <a:gradFill>
                <a:gsLst>
                  <a:gs pos="40075">
                    <a:srgbClr val="FFFFFF"/>
                  </a:gs>
                  <a:gs pos="30000">
                    <a:srgbClr val="FFFFFF"/>
                  </a:gs>
                </a:gsLst>
                <a:lin ang="5400000" scaled="0"/>
              </a:gradFill>
              <a:cs typeface="Calibri"/>
            </a:endParaRPr>
          </a:p>
          <a:p>
            <a:pPr algn="ctr" defTabSz="932472">
              <a:spcBef>
                <a:spcPct val="0"/>
              </a:spcBef>
              <a:spcAft>
                <a:spcPct val="0"/>
              </a:spcAft>
            </a:pPr>
            <a:r>
              <a:rPr lang="en-US" sz="1400">
                <a:gradFill>
                  <a:gsLst>
                    <a:gs pos="40075">
                      <a:srgbClr val="FFFFFF"/>
                    </a:gs>
                    <a:gs pos="30000">
                      <a:srgbClr val="FFFFFF"/>
                    </a:gs>
                  </a:gsLst>
                  <a:lin ang="5400000" scaled="0"/>
                </a:gradFill>
              </a:rPr>
              <a:t>Desktop</a:t>
            </a:r>
            <a:endParaRPr lang="en-US" sz="1400">
              <a:gradFill>
                <a:gsLst>
                  <a:gs pos="40075">
                    <a:srgbClr val="FFFFFF"/>
                  </a:gs>
                  <a:gs pos="30000">
                    <a:srgbClr val="FFFFFF"/>
                  </a:gs>
                </a:gsLst>
                <a:lin ang="5400000" scaled="0"/>
              </a:gradFill>
              <a:cs typeface="Calibri"/>
            </a:endParaRPr>
          </a:p>
          <a:p>
            <a:pPr algn="ctr" defTabSz="932472">
              <a:spcBef>
                <a:spcPct val="0"/>
              </a:spcBef>
              <a:spcAft>
                <a:spcPct val="0"/>
              </a:spcAft>
            </a:pPr>
            <a:r>
              <a:rPr lang="en-US" sz="1400">
                <a:gradFill>
                  <a:gsLst>
                    <a:gs pos="40075">
                      <a:srgbClr val="FFFFFF"/>
                    </a:gs>
                    <a:gs pos="30000">
                      <a:srgbClr val="FFFFFF"/>
                    </a:gs>
                  </a:gsLst>
                  <a:lin ang="5400000" scaled="0"/>
                </a:gradFill>
                <a:cs typeface="Calibri"/>
              </a:rPr>
              <a:t>App Group</a:t>
            </a:r>
          </a:p>
        </p:txBody>
      </p:sp>
      <p:sp>
        <p:nvSpPr>
          <p:cNvPr id="39" name="TextBox 38">
            <a:extLst>
              <a:ext uri="{FF2B5EF4-FFF2-40B4-BE49-F238E27FC236}">
                <a16:creationId xmlns:a16="http://schemas.microsoft.com/office/drawing/2014/main" id="{C37057B0-5E36-4AF9-8BC0-6E6C0E9B3D81}"/>
              </a:ext>
            </a:extLst>
          </p:cNvPr>
          <p:cNvSpPr txBox="1"/>
          <p:nvPr/>
        </p:nvSpPr>
        <p:spPr>
          <a:xfrm>
            <a:off x="789859" y="6317659"/>
            <a:ext cx="10035958" cy="369332"/>
          </a:xfrm>
          <a:prstGeom prst="rect">
            <a:avLst/>
          </a:prstGeom>
          <a:noFill/>
        </p:spPr>
        <p:txBody>
          <a:bodyPr wrap="square" rtlCol="0">
            <a:spAutoFit/>
          </a:bodyPr>
          <a:lstStyle/>
          <a:p>
            <a:pPr algn="ctr"/>
            <a:r>
              <a:rPr lang="en-US" b="1"/>
              <a:t>Assignment to end users performed at Application Group level</a:t>
            </a:r>
          </a:p>
        </p:txBody>
      </p:sp>
      <p:pic>
        <p:nvPicPr>
          <p:cNvPr id="40" name="Picture 39">
            <a:extLst>
              <a:ext uri="{FF2B5EF4-FFF2-40B4-BE49-F238E27FC236}">
                <a16:creationId xmlns:a16="http://schemas.microsoft.com/office/drawing/2014/main" id="{12386F95-5929-4294-86B4-15DE676EDF33}"/>
              </a:ext>
            </a:extLst>
          </p:cNvPr>
          <p:cNvPicPr>
            <a:picLocks noChangeAspect="1"/>
          </p:cNvPicPr>
          <p:nvPr/>
        </p:nvPicPr>
        <p:blipFill>
          <a:blip r:embed="rId9"/>
          <a:stretch>
            <a:fillRect/>
          </a:stretch>
        </p:blipFill>
        <p:spPr>
          <a:xfrm>
            <a:off x="1425764" y="3529461"/>
            <a:ext cx="1028700" cy="200025"/>
          </a:xfrm>
          <a:prstGeom prst="rect">
            <a:avLst/>
          </a:prstGeom>
        </p:spPr>
      </p:pic>
      <p:pic>
        <p:nvPicPr>
          <p:cNvPr id="41" name="Picture 40">
            <a:extLst>
              <a:ext uri="{FF2B5EF4-FFF2-40B4-BE49-F238E27FC236}">
                <a16:creationId xmlns:a16="http://schemas.microsoft.com/office/drawing/2014/main" id="{B0E12883-599B-40B0-A554-455EF8576B74}"/>
              </a:ext>
            </a:extLst>
          </p:cNvPr>
          <p:cNvPicPr>
            <a:picLocks noChangeAspect="1"/>
          </p:cNvPicPr>
          <p:nvPr/>
        </p:nvPicPr>
        <p:blipFill>
          <a:blip r:embed="rId9"/>
          <a:stretch>
            <a:fillRect/>
          </a:stretch>
        </p:blipFill>
        <p:spPr>
          <a:xfrm>
            <a:off x="4669939" y="3517996"/>
            <a:ext cx="1028700" cy="200025"/>
          </a:xfrm>
          <a:prstGeom prst="rect">
            <a:avLst/>
          </a:prstGeom>
        </p:spPr>
      </p:pic>
      <p:pic>
        <p:nvPicPr>
          <p:cNvPr id="42" name="Picture 41">
            <a:extLst>
              <a:ext uri="{FF2B5EF4-FFF2-40B4-BE49-F238E27FC236}">
                <a16:creationId xmlns:a16="http://schemas.microsoft.com/office/drawing/2014/main" id="{DA2BFB7D-E36C-4BEB-9AD3-1C1532EEF43F}"/>
              </a:ext>
            </a:extLst>
          </p:cNvPr>
          <p:cNvPicPr>
            <a:picLocks noChangeAspect="1"/>
          </p:cNvPicPr>
          <p:nvPr/>
        </p:nvPicPr>
        <p:blipFill>
          <a:blip r:embed="rId9"/>
          <a:stretch>
            <a:fillRect/>
          </a:stretch>
        </p:blipFill>
        <p:spPr>
          <a:xfrm>
            <a:off x="7985029" y="3275103"/>
            <a:ext cx="1028700" cy="200025"/>
          </a:xfrm>
          <a:prstGeom prst="rect">
            <a:avLst/>
          </a:prstGeom>
        </p:spPr>
      </p:pic>
      <p:pic>
        <p:nvPicPr>
          <p:cNvPr id="45" name="Picture 44">
            <a:extLst>
              <a:ext uri="{FF2B5EF4-FFF2-40B4-BE49-F238E27FC236}">
                <a16:creationId xmlns:a16="http://schemas.microsoft.com/office/drawing/2014/main" id="{7C4E6BD9-BD10-47FC-814D-5130853A0A8A}"/>
              </a:ext>
            </a:extLst>
          </p:cNvPr>
          <p:cNvPicPr>
            <a:picLocks noChangeAspect="1"/>
          </p:cNvPicPr>
          <p:nvPr/>
        </p:nvPicPr>
        <p:blipFill>
          <a:blip r:embed="rId9"/>
          <a:stretch>
            <a:fillRect/>
          </a:stretch>
        </p:blipFill>
        <p:spPr>
          <a:xfrm>
            <a:off x="5015932" y="2551878"/>
            <a:ext cx="1028700" cy="200025"/>
          </a:xfrm>
          <a:prstGeom prst="rect">
            <a:avLst/>
          </a:prstGeom>
        </p:spPr>
      </p:pic>
    </p:spTree>
    <p:extLst>
      <p:ext uri="{BB962C8B-B14F-4D97-AF65-F5344CB8AC3E}">
        <p14:creationId xmlns:p14="http://schemas.microsoft.com/office/powerpoint/2010/main" val="80820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500"/>
                                  </p:stCondLst>
                                  <p:childTnLst>
                                    <p:set>
                                      <p:cBhvr>
                                        <p:cTn id="9" dur="1" fill="hold">
                                          <p:stCondLst>
                                            <p:cond delay="0"/>
                                          </p:stCondLst>
                                        </p:cTn>
                                        <p:tgtEl>
                                          <p:spTgt spid="4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1" presetClass="exit" presetSubtype="0" fill="hold" grpId="1" nodeType="with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down)">
                                      <p:cBhvr>
                                        <p:cTn id="27" dur="500"/>
                                        <p:tgtEl>
                                          <p:spTgt spid="40"/>
                                        </p:tgtEl>
                                      </p:cBhvr>
                                    </p:animEffect>
                                  </p:childTnLst>
                                </p:cTn>
                              </p:par>
                              <p:par>
                                <p:cTn id="28" presetID="22" presetClass="entr" presetSubtype="4" fill="hold"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down)">
                                      <p:cBhvr>
                                        <p:cTn id="30" dur="500"/>
                                        <p:tgtEl>
                                          <p:spTgt spid="41"/>
                                        </p:tgtEl>
                                      </p:cBhvr>
                                    </p:animEffect>
                                  </p:childTnLst>
                                </p:cTn>
                              </p:par>
                              <p:par>
                                <p:cTn id="31" presetID="22" presetClass="entr" presetSubtype="4"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down)">
                                      <p:cBhvr>
                                        <p:cTn id="33" dur="500"/>
                                        <p:tgtEl>
                                          <p:spTgt spid="42"/>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down)">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par>
                                <p:cTn id="48" presetID="22" presetClass="entr" presetSubtype="4"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par>
                                <p:cTn id="51" presetID="22" presetClass="entr" presetSubtype="4"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500"/>
                                        <p:tgtEl>
                                          <p:spTgt spid="1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par>
                                <p:cTn id="60" presetID="22" presetClass="entr" presetSubtype="4"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down)">
                                      <p:cBhvr>
                                        <p:cTn id="62" dur="500"/>
                                        <p:tgtEl>
                                          <p:spTgt spid="20"/>
                                        </p:tgtEl>
                                      </p:cBhvr>
                                    </p:animEffect>
                                  </p:childTnLst>
                                </p:cTn>
                              </p:par>
                              <p:par>
                                <p:cTn id="63" presetID="22" presetClass="entr" presetSubtype="4"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down)">
                                      <p:cBhvr>
                                        <p:cTn id="65" dur="500"/>
                                        <p:tgtEl>
                                          <p:spTgt spid="21"/>
                                        </p:tgtEl>
                                      </p:cBhvr>
                                    </p:animEffect>
                                  </p:childTnLst>
                                </p:cTn>
                              </p:par>
                              <p:par>
                                <p:cTn id="66" presetID="22" presetClass="entr" presetSubtype="4"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wipe(down)">
                                      <p:cBhvr>
                                        <p:cTn id="71" dur="500"/>
                                        <p:tgtEl>
                                          <p:spTgt spid="27"/>
                                        </p:tgtEl>
                                      </p:cBhvr>
                                    </p:animEffect>
                                  </p:childTnLst>
                                </p:cTn>
                              </p:par>
                              <p:par>
                                <p:cTn id="72" presetID="22" presetClass="entr" presetSubtype="4"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down)">
                                      <p:cBhvr>
                                        <p:cTn id="74" dur="500"/>
                                        <p:tgtEl>
                                          <p:spTgt spid="28"/>
                                        </p:tgtEl>
                                      </p:cBhvr>
                                    </p:animEffect>
                                  </p:childTnLst>
                                </p:cTn>
                              </p:par>
                              <p:par>
                                <p:cTn id="75" presetID="22" presetClass="entr" presetSubtype="4"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down)">
                                      <p:cBhvr>
                                        <p:cTn id="77" dur="500"/>
                                        <p:tgtEl>
                                          <p:spTgt spid="29"/>
                                        </p:tgtEl>
                                      </p:cBhvr>
                                    </p:animEffect>
                                  </p:childTnLst>
                                </p:cTn>
                              </p:par>
                              <p:par>
                                <p:cTn id="78" presetID="22" presetClass="entr" presetSubtype="4"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wipe(down)">
                                      <p:cBhvr>
                                        <p:cTn id="88" dur="500"/>
                                        <p:tgtEl>
                                          <p:spTgt spid="8"/>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down)">
                                      <p:cBhvr>
                                        <p:cTn id="91" dur="500"/>
                                        <p:tgtEl>
                                          <p:spTgt spid="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down)">
                                      <p:cBhvr>
                                        <p:cTn id="96" dur="500"/>
                                        <p:tgtEl>
                                          <p:spTgt spid="23"/>
                                        </p:tgtEl>
                                      </p:cBhvr>
                                    </p:animEffect>
                                  </p:childTnLst>
                                </p:cTn>
                              </p:par>
                              <p:par>
                                <p:cTn id="97" presetID="22" presetClass="entr" presetSubtype="4" fill="hold" nodeType="with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par>
                                <p:cTn id="100" presetID="22" presetClass="entr" presetSubtype="4" fill="hold" nodeType="with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500"/>
                                        <p:tgtEl>
                                          <p:spTgt spid="10"/>
                                        </p:tgtEl>
                                      </p:cBhvr>
                                    </p:animEffect>
                                  </p:childTnLst>
                                </p:cTn>
                              </p:par>
                              <p:par>
                                <p:cTn id="103" presetID="22" presetClass="entr" presetSubtype="4" fill="hold" nodeType="with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wipe(down)">
                                      <p:cBhvr>
                                        <p:cTn id="105" dur="500"/>
                                        <p:tgtEl>
                                          <p:spTgt spid="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down)">
                                      <p:cBhvr>
                                        <p:cTn id="110" dur="500"/>
                                        <p:tgtEl>
                                          <p:spTgt spid="32"/>
                                        </p:tgtEl>
                                      </p:cBhvr>
                                    </p:animEffect>
                                  </p:childTnLst>
                                </p:cTn>
                              </p:par>
                              <p:par>
                                <p:cTn id="111" presetID="22" presetClass="entr" presetSubtype="4"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wipe(down)">
                                      <p:cBhvr>
                                        <p:cTn id="113" dur="500"/>
                                        <p:tgtEl>
                                          <p:spTgt spid="33"/>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down)">
                                      <p:cBhvr>
                                        <p:cTn id="118" dur="500"/>
                                        <p:tgtEl>
                                          <p:spTgt spid="35"/>
                                        </p:tgtEl>
                                      </p:cBhvr>
                                    </p:animEffect>
                                  </p:childTnLst>
                                </p:cTn>
                              </p:par>
                              <p:par>
                                <p:cTn id="119" presetID="22" presetClass="entr" presetSubtype="4" fill="hold"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down)">
                                      <p:cBhvr>
                                        <p:cTn id="121" dur="500"/>
                                        <p:tgtEl>
                                          <p:spTgt spid="36"/>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wipe(down)">
                                      <p:cBhvr>
                                        <p:cTn id="124" dur="500"/>
                                        <p:tgtEl>
                                          <p:spTgt spid="38"/>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wipe(down)">
                                      <p:cBhvr>
                                        <p:cTn id="127" dur="500"/>
                                        <p:tgtEl>
                                          <p:spTgt spid="37"/>
                                        </p:tgtEl>
                                      </p:cBhvr>
                                    </p:animEffect>
                                  </p:childTnLst>
                                </p:cTn>
                              </p:par>
                              <p:par>
                                <p:cTn id="128" presetID="22" presetClass="entr" presetSubtype="4" fill="hold" nodeType="withEffect">
                                  <p:stCondLst>
                                    <p:cond delay="0"/>
                                  </p:stCondLst>
                                  <p:childTnLst>
                                    <p:set>
                                      <p:cBhvr>
                                        <p:cTn id="129" dur="1" fill="hold">
                                          <p:stCondLst>
                                            <p:cond delay="0"/>
                                          </p:stCondLst>
                                        </p:cTn>
                                        <p:tgtEl>
                                          <p:spTgt spid="45"/>
                                        </p:tgtEl>
                                        <p:attrNameLst>
                                          <p:attrName>style.visibility</p:attrName>
                                        </p:attrNameLst>
                                      </p:cBhvr>
                                      <p:to>
                                        <p:strVal val="visible"/>
                                      </p:to>
                                    </p:set>
                                    <p:animEffect transition="in" filter="wipe(down)">
                                      <p:cBhvr>
                                        <p:cTn id="13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 grpId="0" animBg="1"/>
      <p:bldP spid="38" grpId="0" animBg="1"/>
      <p:bldP spid="5" grpId="0" animBg="1"/>
      <p:bldP spid="7" grpId="0" animBg="1"/>
      <p:bldP spid="12" grpId="0" animBg="1"/>
      <p:bldP spid="17" grpId="0" animBg="1"/>
      <p:bldP spid="27" grpId="0" animBg="1"/>
      <p:bldP spid="32" grpId="0" animBg="1"/>
      <p:bldP spid="37" grpId="0"/>
      <p:bldP spid="6" grpId="0" animBg="1"/>
      <p:bldP spid="18" grpId="0" animBg="1"/>
      <p:bldP spid="23" grpId="0" animBg="1"/>
      <p:bldP spid="35" grpId="0" animBg="1"/>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B8083C-F43E-4346-AACA-4284A1181BE1}"/>
              </a:ext>
            </a:extLst>
          </p:cNvPr>
          <p:cNvPicPr>
            <a:picLocks noChangeAspect="1"/>
          </p:cNvPicPr>
          <p:nvPr/>
        </p:nvPicPr>
        <p:blipFill>
          <a:blip r:embed="rId2"/>
          <a:stretch>
            <a:fillRect/>
          </a:stretch>
        </p:blipFill>
        <p:spPr>
          <a:xfrm>
            <a:off x="66675" y="163647"/>
            <a:ext cx="6029325" cy="4105275"/>
          </a:xfrm>
          <a:prstGeom prst="rect">
            <a:avLst/>
          </a:prstGeom>
        </p:spPr>
      </p:pic>
      <p:grpSp>
        <p:nvGrpSpPr>
          <p:cNvPr id="13" name="Group 12">
            <a:extLst>
              <a:ext uri="{FF2B5EF4-FFF2-40B4-BE49-F238E27FC236}">
                <a16:creationId xmlns:a16="http://schemas.microsoft.com/office/drawing/2014/main" id="{E8A4AAD8-8827-4ECB-A93A-B2F517438010}"/>
              </a:ext>
            </a:extLst>
          </p:cNvPr>
          <p:cNvGrpSpPr/>
          <p:nvPr/>
        </p:nvGrpSpPr>
        <p:grpSpPr>
          <a:xfrm>
            <a:off x="5198301" y="163647"/>
            <a:ext cx="6679740" cy="2967860"/>
            <a:chOff x="5198301" y="163647"/>
            <a:chExt cx="6679740" cy="2967860"/>
          </a:xfrm>
        </p:grpSpPr>
        <p:pic>
          <p:nvPicPr>
            <p:cNvPr id="4" name="Picture 3">
              <a:extLst>
                <a:ext uri="{FF2B5EF4-FFF2-40B4-BE49-F238E27FC236}">
                  <a16:creationId xmlns:a16="http://schemas.microsoft.com/office/drawing/2014/main" id="{2EC900DC-CCC1-455D-8CCB-A86F2D70AFEB}"/>
                </a:ext>
              </a:extLst>
            </p:cNvPr>
            <p:cNvPicPr>
              <a:picLocks noChangeAspect="1"/>
            </p:cNvPicPr>
            <p:nvPr/>
          </p:nvPicPr>
          <p:blipFill rotWithShape="1">
            <a:blip r:embed="rId3"/>
            <a:srcRect b="47304"/>
            <a:stretch/>
          </p:blipFill>
          <p:spPr>
            <a:xfrm>
              <a:off x="7530790" y="163647"/>
              <a:ext cx="4347251" cy="2617131"/>
            </a:xfrm>
            <a:prstGeom prst="rect">
              <a:avLst/>
            </a:prstGeom>
          </p:spPr>
        </p:pic>
        <p:cxnSp>
          <p:nvCxnSpPr>
            <p:cNvPr id="5" name="Straight Arrow Connector 4">
              <a:extLst>
                <a:ext uri="{FF2B5EF4-FFF2-40B4-BE49-F238E27FC236}">
                  <a16:creationId xmlns:a16="http://schemas.microsoft.com/office/drawing/2014/main" id="{E6E5C20C-9723-4F33-A9DF-768C3FFE7D33}"/>
                </a:ext>
              </a:extLst>
            </p:cNvPr>
            <p:cNvCxnSpPr>
              <a:cxnSpLocks/>
            </p:cNvCxnSpPr>
            <p:nvPr/>
          </p:nvCxnSpPr>
          <p:spPr>
            <a:xfrm flipV="1">
              <a:off x="5198301" y="1440493"/>
              <a:ext cx="2868461" cy="16910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4CEBCF0-4605-48EB-8FC4-D3A259314D71}"/>
              </a:ext>
            </a:extLst>
          </p:cNvPr>
          <p:cNvGrpSpPr/>
          <p:nvPr/>
        </p:nvGrpSpPr>
        <p:grpSpPr>
          <a:xfrm>
            <a:off x="5285984" y="2652881"/>
            <a:ext cx="6592056" cy="1938993"/>
            <a:chOff x="5285984" y="2652881"/>
            <a:chExt cx="6592056" cy="1938993"/>
          </a:xfrm>
        </p:grpSpPr>
        <p:pic>
          <p:nvPicPr>
            <p:cNvPr id="11" name="Picture 10">
              <a:extLst>
                <a:ext uri="{FF2B5EF4-FFF2-40B4-BE49-F238E27FC236}">
                  <a16:creationId xmlns:a16="http://schemas.microsoft.com/office/drawing/2014/main" id="{C4E7944F-4F05-4EFC-80AC-9292FBED98D9}"/>
                </a:ext>
              </a:extLst>
            </p:cNvPr>
            <p:cNvPicPr>
              <a:picLocks noChangeAspect="1"/>
            </p:cNvPicPr>
            <p:nvPr/>
          </p:nvPicPr>
          <p:blipFill rotWithShape="1">
            <a:blip r:embed="rId3"/>
            <a:srcRect t="50208" b="10751"/>
            <a:stretch/>
          </p:blipFill>
          <p:spPr>
            <a:xfrm>
              <a:off x="7530789" y="2652881"/>
              <a:ext cx="4347251" cy="1938993"/>
            </a:xfrm>
            <a:prstGeom prst="rect">
              <a:avLst/>
            </a:prstGeom>
          </p:spPr>
        </p:pic>
        <p:cxnSp>
          <p:nvCxnSpPr>
            <p:cNvPr id="7" name="Straight Arrow Connector 6">
              <a:extLst>
                <a:ext uri="{FF2B5EF4-FFF2-40B4-BE49-F238E27FC236}">
                  <a16:creationId xmlns:a16="http://schemas.microsoft.com/office/drawing/2014/main" id="{6A10B5E4-7329-41C2-974B-A5517FB029E0}"/>
                </a:ext>
              </a:extLst>
            </p:cNvPr>
            <p:cNvCxnSpPr>
              <a:cxnSpLocks/>
            </p:cNvCxnSpPr>
            <p:nvPr/>
          </p:nvCxnSpPr>
          <p:spPr>
            <a:xfrm flipV="1">
              <a:off x="5285984" y="3131507"/>
              <a:ext cx="2780778" cy="4146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12B9A25-C51E-4F6B-B1A0-A7DB8F3C5C1C}"/>
              </a:ext>
            </a:extLst>
          </p:cNvPr>
          <p:cNvGrpSpPr/>
          <p:nvPr/>
        </p:nvGrpSpPr>
        <p:grpSpPr>
          <a:xfrm>
            <a:off x="2326430" y="4268922"/>
            <a:ext cx="9170218" cy="2646878"/>
            <a:chOff x="2326430" y="4268922"/>
            <a:chExt cx="9170218" cy="2646878"/>
          </a:xfrm>
        </p:grpSpPr>
        <p:sp>
          <p:nvSpPr>
            <p:cNvPr id="9" name="Rectangle 8">
              <a:extLst>
                <a:ext uri="{FF2B5EF4-FFF2-40B4-BE49-F238E27FC236}">
                  <a16:creationId xmlns:a16="http://schemas.microsoft.com/office/drawing/2014/main" id="{A713CE54-EC7E-4751-91E3-BBC77706A196}"/>
                </a:ext>
              </a:extLst>
            </p:cNvPr>
            <p:cNvSpPr/>
            <p:nvPr/>
          </p:nvSpPr>
          <p:spPr>
            <a:xfrm>
              <a:off x="5285984" y="4747548"/>
              <a:ext cx="6210664" cy="1938992"/>
            </a:xfrm>
            <a:prstGeom prst="rect">
              <a:avLst/>
            </a:prstGeom>
          </p:spPr>
          <p:txBody>
            <a:bodyPr wrap="square" anchor="t">
              <a:spAutoFit/>
            </a:bodyPr>
            <a:lstStyle/>
            <a:p>
              <a:pPr marL="457200" indent="-457200">
                <a:buFont typeface="+mj-lt"/>
                <a:buAutoNum type="arabicPeriod"/>
              </a:pPr>
              <a:r>
                <a:rPr lang="en-US" sz="2400"/>
                <a:t>All WVD high-level objects</a:t>
              </a:r>
            </a:p>
            <a:p>
              <a:pPr marL="457200" indent="-457200">
                <a:buFont typeface="+mj-lt"/>
                <a:buAutoNum type="arabicPeriod"/>
              </a:pPr>
              <a:r>
                <a:rPr lang="en-US" sz="2400"/>
                <a:t>Session host management</a:t>
              </a:r>
            </a:p>
            <a:p>
              <a:pPr marL="457200" indent="-457200">
                <a:buFont typeface="+mj-lt"/>
                <a:buAutoNum type="arabicPeriod"/>
              </a:pPr>
              <a:r>
                <a:rPr lang="en-US" sz="2400"/>
                <a:t>User management</a:t>
              </a:r>
            </a:p>
            <a:p>
              <a:pPr marL="457200" indent="-457200">
                <a:buFont typeface="+mj-lt"/>
                <a:buAutoNum type="arabicPeriod"/>
              </a:pPr>
              <a:r>
                <a:rPr lang="en-US" sz="2400"/>
                <a:t>RBAC Permission</a:t>
              </a:r>
            </a:p>
            <a:p>
              <a:pPr marL="457200" indent="-457200">
                <a:buFont typeface="+mj-lt"/>
                <a:buAutoNum type="arabicPeriod"/>
              </a:pPr>
              <a:r>
                <a:rPr lang="en-US" sz="2400"/>
                <a:t>Diagnostic setting</a:t>
              </a:r>
            </a:p>
          </p:txBody>
        </p:sp>
        <p:sp>
          <p:nvSpPr>
            <p:cNvPr id="3" name="TextBox 2">
              <a:extLst>
                <a:ext uri="{FF2B5EF4-FFF2-40B4-BE49-F238E27FC236}">
                  <a16:creationId xmlns:a16="http://schemas.microsoft.com/office/drawing/2014/main" id="{59BE98E6-6651-40A7-8674-02578A6335C6}"/>
                </a:ext>
              </a:extLst>
            </p:cNvPr>
            <p:cNvSpPr txBox="1"/>
            <p:nvPr/>
          </p:nvSpPr>
          <p:spPr>
            <a:xfrm>
              <a:off x="2326430" y="5125784"/>
              <a:ext cx="2242159" cy="954107"/>
            </a:xfrm>
            <a:prstGeom prst="rect">
              <a:avLst/>
            </a:prstGeom>
            <a:noFill/>
          </p:spPr>
          <p:txBody>
            <a:bodyPr wrap="square" rtlCol="0">
              <a:spAutoFit/>
            </a:bodyPr>
            <a:lstStyle/>
            <a:p>
              <a:pPr algn="ctr"/>
              <a:r>
                <a:rPr lang="en-US" sz="2800"/>
                <a:t>WVD Portal Centralizes:</a:t>
              </a:r>
            </a:p>
          </p:txBody>
        </p:sp>
        <p:sp>
          <p:nvSpPr>
            <p:cNvPr id="6" name="TextBox 5">
              <a:extLst>
                <a:ext uri="{FF2B5EF4-FFF2-40B4-BE49-F238E27FC236}">
                  <a16:creationId xmlns:a16="http://schemas.microsoft.com/office/drawing/2014/main" id="{914F4127-3389-49A8-AEA7-F57C7F8C09E2}"/>
                </a:ext>
              </a:extLst>
            </p:cNvPr>
            <p:cNvSpPr txBox="1"/>
            <p:nvPr/>
          </p:nvSpPr>
          <p:spPr>
            <a:xfrm>
              <a:off x="4459266" y="4268922"/>
              <a:ext cx="701458" cy="2646878"/>
            </a:xfrm>
            <a:prstGeom prst="rect">
              <a:avLst/>
            </a:prstGeom>
            <a:noFill/>
          </p:spPr>
          <p:txBody>
            <a:bodyPr wrap="square" rtlCol="0">
              <a:spAutoFit/>
            </a:bodyPr>
            <a:lstStyle/>
            <a:p>
              <a:r>
                <a:rPr lang="en-US" sz="16600"/>
                <a:t>{</a:t>
              </a:r>
            </a:p>
          </p:txBody>
        </p:sp>
      </p:grpSp>
    </p:spTree>
    <p:extLst>
      <p:ext uri="{BB962C8B-B14F-4D97-AF65-F5344CB8AC3E}">
        <p14:creationId xmlns:p14="http://schemas.microsoft.com/office/powerpoint/2010/main" val="208542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611971"/>
            <a:ext cx="11306469" cy="420051"/>
          </a:xfrm>
        </p:spPr>
        <p:txBody>
          <a:bodyPr/>
          <a:lstStyle/>
          <a:p>
            <a:r>
              <a:rPr lang="en-US" sz="3600"/>
              <a:t>WVD Load Balancing Algorithms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355129"/>
            <a:ext cx="4614873" cy="1181862"/>
          </a:xfrm>
        </p:spPr>
        <p:txBody>
          <a:bodyPr/>
          <a:lstStyle/>
          <a:p>
            <a:pPr marL="0" indent="0" algn="ctr">
              <a:buNone/>
            </a:pPr>
            <a:r>
              <a:rPr lang="en-US" b="1" u="sng"/>
              <a:t>Breadth-first load balancing</a:t>
            </a:r>
          </a:p>
          <a:p>
            <a:pPr marL="0" indent="0" algn="ctr">
              <a:buNone/>
            </a:pPr>
            <a:r>
              <a:rPr lang="en-US"/>
              <a:t>Distributes new user sessions </a:t>
            </a:r>
            <a:r>
              <a:rPr lang="en-US" b="1"/>
              <a:t>across all available session hosts </a:t>
            </a:r>
            <a:r>
              <a:rPr lang="en-US"/>
              <a:t>in the host pool</a:t>
            </a:r>
          </a:p>
          <a:p>
            <a:pPr marL="448193" lvl="3" indent="-112048" algn="ctr"/>
            <a:endParaRPr lang="en-US"/>
          </a:p>
        </p:txBody>
      </p:sp>
      <p:sp>
        <p:nvSpPr>
          <p:cNvPr id="2" name="Rectangle 1">
            <a:extLst>
              <a:ext uri="{FF2B5EF4-FFF2-40B4-BE49-F238E27FC236}">
                <a16:creationId xmlns:a16="http://schemas.microsoft.com/office/drawing/2014/main" id="{FD0E6961-7BD6-4512-B5E7-2225A2CDB1C7}"/>
              </a:ext>
            </a:extLst>
          </p:cNvPr>
          <p:cNvSpPr/>
          <p:nvPr/>
        </p:nvSpPr>
        <p:spPr>
          <a:xfrm>
            <a:off x="6387028" y="4355129"/>
            <a:ext cx="5161187" cy="1599150"/>
          </a:xfrm>
          <a:prstGeom prst="rect">
            <a:avLst/>
          </a:prstGeom>
        </p:spPr>
        <p:txBody>
          <a:bodyPr wrap="square">
            <a:spAutoFit/>
          </a:bodyPr>
          <a:lstStyle/>
          <a:p>
            <a:pPr algn="ctr"/>
            <a:r>
              <a:rPr lang="en-US" sz="1961" b="1" u="sng"/>
              <a:t>Depth-first load balancing</a:t>
            </a:r>
          </a:p>
          <a:p>
            <a:pPr algn="ctr"/>
            <a:r>
              <a:rPr lang="en-US" sz="1961"/>
              <a:t>Distributes new user sessions to an available session host with the highest number of connections but has </a:t>
            </a:r>
            <a:r>
              <a:rPr lang="en-US" sz="1961" b="1"/>
              <a:t>not reached its maximum session limit</a:t>
            </a:r>
            <a:r>
              <a:rPr lang="en-US" sz="1961"/>
              <a:t> </a:t>
            </a:r>
            <a:r>
              <a:rPr lang="en-US" sz="1961" b="1"/>
              <a:t>threshold</a:t>
            </a:r>
          </a:p>
        </p:txBody>
      </p:sp>
      <p:pic>
        <p:nvPicPr>
          <p:cNvPr id="23"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1736" y="2900376"/>
            <a:ext cx="896425" cy="896425"/>
          </a:xfrm>
          <a:prstGeom prst="rect">
            <a:avLst/>
          </a:prstGeom>
        </p:spPr>
      </p:pic>
      <p:pic>
        <p:nvPicPr>
          <p:cNvPr id="24"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5" y="2336609"/>
            <a:ext cx="501126" cy="501126"/>
          </a:xfrm>
          <a:prstGeom prst="rect">
            <a:avLst/>
          </a:prstGeom>
        </p:spPr>
      </p:pic>
      <p:pic>
        <p:nvPicPr>
          <p:cNvPr id="25"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881" y="2900376"/>
            <a:ext cx="896425" cy="896425"/>
          </a:xfrm>
          <a:prstGeom prst="rect">
            <a:avLst/>
          </a:prstGeom>
        </p:spPr>
      </p:pic>
      <p:pic>
        <p:nvPicPr>
          <p:cNvPr id="26"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0809" y="2900376"/>
            <a:ext cx="896425" cy="896425"/>
          </a:xfrm>
          <a:prstGeom prst="rect">
            <a:avLst/>
          </a:prstGeom>
        </p:spPr>
      </p:pic>
      <p:pic>
        <p:nvPicPr>
          <p:cNvPr id="27"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458" y="2336609"/>
            <a:ext cx="501126" cy="501126"/>
          </a:xfrm>
          <a:prstGeom prst="rect">
            <a:avLst/>
          </a:prstGeom>
        </p:spPr>
      </p:pic>
      <p:pic>
        <p:nvPicPr>
          <p:cNvPr id="28"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35079" y="2336608"/>
            <a:ext cx="501126" cy="501126"/>
          </a:xfrm>
          <a:prstGeom prst="rect">
            <a:avLst/>
          </a:prstGeom>
        </p:spPr>
      </p:pic>
      <p:pic>
        <p:nvPicPr>
          <p:cNvPr id="29"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4" y="1852979"/>
            <a:ext cx="501126" cy="501126"/>
          </a:xfrm>
          <a:prstGeom prst="rect">
            <a:avLst/>
          </a:prstGeom>
        </p:spPr>
      </p:pic>
      <p:pic>
        <p:nvPicPr>
          <p:cNvPr id="30"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0016" y="1852979"/>
            <a:ext cx="501126" cy="501126"/>
          </a:xfrm>
          <a:prstGeom prst="rect">
            <a:avLst/>
          </a:prstGeom>
        </p:spPr>
      </p:pic>
      <p:sp>
        <p:nvSpPr>
          <p:cNvPr id="31" name="TextBox 29">
            <a:extLst>
              <a:ext uri="{FF2B5EF4-FFF2-40B4-BE49-F238E27FC236}">
                <a16:creationId xmlns:a16="http://schemas.microsoft.com/office/drawing/2014/main" id="{745B5B6A-4CF2-4EA2-B91C-DAC84D66F1BA}"/>
              </a:ext>
            </a:extLst>
          </p:cNvPr>
          <p:cNvSpPr txBox="1"/>
          <p:nvPr/>
        </p:nvSpPr>
        <p:spPr>
          <a:xfrm>
            <a:off x="2266526" y="2492144"/>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3144274"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4022023"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2293115" y="207903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3137978" y="209976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5</a:t>
            </a:r>
          </a:p>
        </p:txBody>
      </p:sp>
      <p:pic>
        <p:nvPicPr>
          <p:cNvPr id="36"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5944" y="2944376"/>
            <a:ext cx="896425" cy="896425"/>
          </a:xfrm>
          <a:prstGeom prst="rect">
            <a:avLst/>
          </a:prstGeom>
        </p:spPr>
      </p:pic>
      <p:pic>
        <p:nvPicPr>
          <p:cNvPr id="37"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090" y="2944376"/>
            <a:ext cx="896425" cy="896425"/>
          </a:xfrm>
          <a:prstGeom prst="rect">
            <a:avLst/>
          </a:prstGeom>
        </p:spPr>
      </p:pic>
      <p:pic>
        <p:nvPicPr>
          <p:cNvPr id="38"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5017" y="2944376"/>
            <a:ext cx="896425" cy="896425"/>
          </a:xfrm>
          <a:prstGeom prst="rect">
            <a:avLst/>
          </a:prstGeom>
        </p:spPr>
      </p:pic>
      <p:pic>
        <p:nvPicPr>
          <p:cNvPr id="39"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3593" y="2380607"/>
            <a:ext cx="501126" cy="501126"/>
          </a:xfrm>
          <a:prstGeom prst="rect">
            <a:avLst/>
          </a:prstGeom>
        </p:spPr>
      </p:pic>
      <p:pic>
        <p:nvPicPr>
          <p:cNvPr id="40"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2666" y="2380606"/>
            <a:ext cx="501126" cy="501126"/>
          </a:xfrm>
          <a:prstGeom prst="rect">
            <a:avLst/>
          </a:prstGeom>
        </p:spPr>
      </p:pic>
      <p:sp>
        <p:nvSpPr>
          <p:cNvPr id="41" name="TextBox 35">
            <a:extLst>
              <a:ext uri="{FF2B5EF4-FFF2-40B4-BE49-F238E27FC236}">
                <a16:creationId xmlns:a16="http://schemas.microsoft.com/office/drawing/2014/main" id="{9C8F2648-D306-4690-9D85-EB3E3E1CA71A}"/>
              </a:ext>
            </a:extLst>
          </p:cNvPr>
          <p:cNvSpPr txBox="1"/>
          <p:nvPr/>
        </p:nvSpPr>
        <p:spPr>
          <a:xfrm>
            <a:off x="8187144" y="263116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42" name="TextBox 37">
            <a:extLst>
              <a:ext uri="{FF2B5EF4-FFF2-40B4-BE49-F238E27FC236}">
                <a16:creationId xmlns:a16="http://schemas.microsoft.com/office/drawing/2014/main" id="{70251B34-C9BA-48BD-918A-871615D3741D}"/>
              </a:ext>
            </a:extLst>
          </p:cNvPr>
          <p:cNvSpPr txBox="1"/>
          <p:nvPr/>
        </p:nvSpPr>
        <p:spPr>
          <a:xfrm>
            <a:off x="9046218" y="264264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pic>
        <p:nvPicPr>
          <p:cNvPr id="43"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3399" y="1854859"/>
            <a:ext cx="501126" cy="501126"/>
          </a:xfrm>
          <a:prstGeom prst="rect">
            <a:avLst/>
          </a:prstGeom>
        </p:spPr>
      </p:pic>
      <p:sp>
        <p:nvSpPr>
          <p:cNvPr id="44" name="TextBox 36">
            <a:extLst>
              <a:ext uri="{FF2B5EF4-FFF2-40B4-BE49-F238E27FC236}">
                <a16:creationId xmlns:a16="http://schemas.microsoft.com/office/drawing/2014/main" id="{7DDC254B-617A-4FBA-9102-7E2D5B2BAAFA}"/>
              </a:ext>
            </a:extLst>
          </p:cNvPr>
          <p:cNvSpPr txBox="1"/>
          <p:nvPr/>
        </p:nvSpPr>
        <p:spPr>
          <a:xfrm>
            <a:off x="8206951" y="2129058"/>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Tree>
    <p:extLst>
      <p:ext uri="{BB962C8B-B14F-4D97-AF65-F5344CB8AC3E}">
        <p14:creationId xmlns:p14="http://schemas.microsoft.com/office/powerpoint/2010/main" val="1116699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41" grpId="0"/>
      <p:bldP spid="42"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D400-7847-473E-BE43-E6551B6D7013}"/>
              </a:ext>
            </a:extLst>
          </p:cNvPr>
          <p:cNvSpPr>
            <a:spLocks noGrp="1"/>
          </p:cNvSpPr>
          <p:nvPr>
            <p:ph type="title"/>
          </p:nvPr>
        </p:nvSpPr>
        <p:spPr/>
        <p:txBody>
          <a:bodyPr/>
          <a:lstStyle/>
          <a:p>
            <a:r>
              <a:rPr lang="en-US"/>
              <a:t>WVD Object model - comparison</a:t>
            </a:r>
          </a:p>
        </p:txBody>
      </p:sp>
      <p:sp>
        <p:nvSpPr>
          <p:cNvPr id="4" name="Rectangle 3">
            <a:extLst>
              <a:ext uri="{FF2B5EF4-FFF2-40B4-BE49-F238E27FC236}">
                <a16:creationId xmlns:a16="http://schemas.microsoft.com/office/drawing/2014/main" id="{5ED079CD-FD3F-4798-8461-427C8393B95A}"/>
              </a:ext>
            </a:extLst>
          </p:cNvPr>
          <p:cNvSpPr/>
          <p:nvPr/>
        </p:nvSpPr>
        <p:spPr>
          <a:xfrm>
            <a:off x="1143004" y="2365806"/>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Tenant group</a:t>
            </a:r>
          </a:p>
        </p:txBody>
      </p:sp>
      <p:sp>
        <p:nvSpPr>
          <p:cNvPr id="6" name="Rectangle 5">
            <a:extLst>
              <a:ext uri="{FF2B5EF4-FFF2-40B4-BE49-F238E27FC236}">
                <a16:creationId xmlns:a16="http://schemas.microsoft.com/office/drawing/2014/main" id="{4F04903F-D036-48FF-B5C9-180DFD0C716F}"/>
              </a:ext>
            </a:extLst>
          </p:cNvPr>
          <p:cNvSpPr/>
          <p:nvPr/>
        </p:nvSpPr>
        <p:spPr>
          <a:xfrm>
            <a:off x="1143004" y="3040813"/>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Tenant</a:t>
            </a:r>
          </a:p>
        </p:txBody>
      </p:sp>
      <p:sp>
        <p:nvSpPr>
          <p:cNvPr id="8" name="Rectangle 7">
            <a:extLst>
              <a:ext uri="{FF2B5EF4-FFF2-40B4-BE49-F238E27FC236}">
                <a16:creationId xmlns:a16="http://schemas.microsoft.com/office/drawing/2014/main" id="{1ECC1E5C-43AA-4804-A1AE-8CDA80A1E6CD}"/>
              </a:ext>
            </a:extLst>
          </p:cNvPr>
          <p:cNvSpPr/>
          <p:nvPr/>
        </p:nvSpPr>
        <p:spPr>
          <a:xfrm>
            <a:off x="1143004" y="3798226"/>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Host pool</a:t>
            </a:r>
          </a:p>
        </p:txBody>
      </p:sp>
      <p:sp>
        <p:nvSpPr>
          <p:cNvPr id="10" name="Rectangle 9">
            <a:extLst>
              <a:ext uri="{FF2B5EF4-FFF2-40B4-BE49-F238E27FC236}">
                <a16:creationId xmlns:a16="http://schemas.microsoft.com/office/drawing/2014/main" id="{09E443E2-9156-4749-8020-7500644F501E}"/>
              </a:ext>
            </a:extLst>
          </p:cNvPr>
          <p:cNvSpPr/>
          <p:nvPr/>
        </p:nvSpPr>
        <p:spPr>
          <a:xfrm>
            <a:off x="2531382" y="4555639"/>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App group</a:t>
            </a:r>
          </a:p>
        </p:txBody>
      </p:sp>
      <p:sp>
        <p:nvSpPr>
          <p:cNvPr id="12" name="Rectangle 11">
            <a:extLst>
              <a:ext uri="{FF2B5EF4-FFF2-40B4-BE49-F238E27FC236}">
                <a16:creationId xmlns:a16="http://schemas.microsoft.com/office/drawing/2014/main" id="{738230C9-08E1-43CA-9AC8-0B7321028949}"/>
              </a:ext>
            </a:extLst>
          </p:cNvPr>
          <p:cNvSpPr/>
          <p:nvPr/>
        </p:nvSpPr>
        <p:spPr>
          <a:xfrm>
            <a:off x="798356" y="4555639"/>
            <a:ext cx="1577130" cy="4362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Session host</a:t>
            </a:r>
          </a:p>
        </p:txBody>
      </p:sp>
      <p:sp>
        <p:nvSpPr>
          <p:cNvPr id="14" name="Rectangle 13">
            <a:extLst>
              <a:ext uri="{FF2B5EF4-FFF2-40B4-BE49-F238E27FC236}">
                <a16:creationId xmlns:a16="http://schemas.microsoft.com/office/drawing/2014/main" id="{90499023-4EF1-40F8-959D-A85006DFE739}"/>
              </a:ext>
            </a:extLst>
          </p:cNvPr>
          <p:cNvSpPr/>
          <p:nvPr/>
        </p:nvSpPr>
        <p:spPr>
          <a:xfrm>
            <a:off x="2564238" y="2952829"/>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SSO</a:t>
            </a:r>
          </a:p>
        </p:txBody>
      </p:sp>
      <p:sp>
        <p:nvSpPr>
          <p:cNvPr id="16" name="Rectangle 15">
            <a:extLst>
              <a:ext uri="{FF2B5EF4-FFF2-40B4-BE49-F238E27FC236}">
                <a16:creationId xmlns:a16="http://schemas.microsoft.com/office/drawing/2014/main" id="{7BD6963E-0ABC-40E8-9BE6-589EE1272E14}"/>
              </a:ext>
            </a:extLst>
          </p:cNvPr>
          <p:cNvSpPr/>
          <p:nvPr/>
        </p:nvSpPr>
        <p:spPr>
          <a:xfrm>
            <a:off x="2564238" y="3238260"/>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Log Analytics</a:t>
            </a:r>
          </a:p>
        </p:txBody>
      </p:sp>
      <p:sp>
        <p:nvSpPr>
          <p:cNvPr id="18" name="Rectangle 17">
            <a:extLst>
              <a:ext uri="{FF2B5EF4-FFF2-40B4-BE49-F238E27FC236}">
                <a16:creationId xmlns:a16="http://schemas.microsoft.com/office/drawing/2014/main" id="{E9999F81-DF58-4CE0-A3CA-042C58D29D7B}"/>
              </a:ext>
            </a:extLst>
          </p:cNvPr>
          <p:cNvSpPr/>
          <p:nvPr/>
        </p:nvSpPr>
        <p:spPr>
          <a:xfrm>
            <a:off x="335563" y="4955037"/>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User sessions</a:t>
            </a:r>
          </a:p>
        </p:txBody>
      </p:sp>
      <p:sp>
        <p:nvSpPr>
          <p:cNvPr id="20" name="Rectangle 19">
            <a:extLst>
              <a:ext uri="{FF2B5EF4-FFF2-40B4-BE49-F238E27FC236}">
                <a16:creationId xmlns:a16="http://schemas.microsoft.com/office/drawing/2014/main" id="{807E2E7C-01DF-4739-B1A0-0008C2CF2A25}"/>
              </a:ext>
            </a:extLst>
          </p:cNvPr>
          <p:cNvSpPr/>
          <p:nvPr/>
        </p:nvSpPr>
        <p:spPr>
          <a:xfrm>
            <a:off x="3923954" y="4520139"/>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RemoteApp/ Desktop</a:t>
            </a:r>
          </a:p>
        </p:txBody>
      </p:sp>
      <p:sp>
        <p:nvSpPr>
          <p:cNvPr id="22" name="Rectangle 21">
            <a:extLst>
              <a:ext uri="{FF2B5EF4-FFF2-40B4-BE49-F238E27FC236}">
                <a16:creationId xmlns:a16="http://schemas.microsoft.com/office/drawing/2014/main" id="{45101662-9066-4AFD-AE63-E68E3C0AEE48}"/>
              </a:ext>
            </a:extLst>
          </p:cNvPr>
          <p:cNvSpPr/>
          <p:nvPr/>
        </p:nvSpPr>
        <p:spPr>
          <a:xfrm>
            <a:off x="3923954" y="4838922"/>
            <a:ext cx="1251358" cy="23878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Assigned users</a:t>
            </a:r>
          </a:p>
        </p:txBody>
      </p:sp>
      <p:sp>
        <p:nvSpPr>
          <p:cNvPr id="24" name="Rectangle 23">
            <a:extLst>
              <a:ext uri="{FF2B5EF4-FFF2-40B4-BE49-F238E27FC236}">
                <a16:creationId xmlns:a16="http://schemas.microsoft.com/office/drawing/2014/main" id="{BC3A53CC-4303-4BD3-8C18-6807B940A92A}"/>
              </a:ext>
            </a:extLst>
          </p:cNvPr>
          <p:cNvSpPr/>
          <p:nvPr/>
        </p:nvSpPr>
        <p:spPr>
          <a:xfrm>
            <a:off x="7334774" y="2365806"/>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Subscription</a:t>
            </a:r>
          </a:p>
        </p:txBody>
      </p:sp>
      <p:sp>
        <p:nvSpPr>
          <p:cNvPr id="26" name="Rectangle 25">
            <a:extLst>
              <a:ext uri="{FF2B5EF4-FFF2-40B4-BE49-F238E27FC236}">
                <a16:creationId xmlns:a16="http://schemas.microsoft.com/office/drawing/2014/main" id="{F7DC7E29-E973-438C-A57B-B1C7AA600CD4}"/>
              </a:ext>
            </a:extLst>
          </p:cNvPr>
          <p:cNvSpPr/>
          <p:nvPr/>
        </p:nvSpPr>
        <p:spPr>
          <a:xfrm>
            <a:off x="5398313" y="3230473"/>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Workspace</a:t>
            </a:r>
          </a:p>
        </p:txBody>
      </p:sp>
      <p:sp>
        <p:nvSpPr>
          <p:cNvPr id="28" name="Rectangle 27">
            <a:extLst>
              <a:ext uri="{FF2B5EF4-FFF2-40B4-BE49-F238E27FC236}">
                <a16:creationId xmlns:a16="http://schemas.microsoft.com/office/drawing/2014/main" id="{5C0E1E84-7CA3-4DDF-9857-91AB3C1B1BC3}"/>
              </a:ext>
            </a:extLst>
          </p:cNvPr>
          <p:cNvSpPr/>
          <p:nvPr/>
        </p:nvSpPr>
        <p:spPr>
          <a:xfrm>
            <a:off x="7334774" y="3218506"/>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Host pool</a:t>
            </a:r>
          </a:p>
        </p:txBody>
      </p:sp>
      <p:sp>
        <p:nvSpPr>
          <p:cNvPr id="30" name="Rectangle 29">
            <a:extLst>
              <a:ext uri="{FF2B5EF4-FFF2-40B4-BE49-F238E27FC236}">
                <a16:creationId xmlns:a16="http://schemas.microsoft.com/office/drawing/2014/main" id="{CE29EBE9-D030-49FD-ADF5-0FA9DBEB425A}"/>
              </a:ext>
            </a:extLst>
          </p:cNvPr>
          <p:cNvSpPr/>
          <p:nvPr/>
        </p:nvSpPr>
        <p:spPr>
          <a:xfrm>
            <a:off x="9856703" y="3191927"/>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App group</a:t>
            </a:r>
          </a:p>
        </p:txBody>
      </p:sp>
      <p:sp>
        <p:nvSpPr>
          <p:cNvPr id="32" name="Rectangle 31">
            <a:extLst>
              <a:ext uri="{FF2B5EF4-FFF2-40B4-BE49-F238E27FC236}">
                <a16:creationId xmlns:a16="http://schemas.microsoft.com/office/drawing/2014/main" id="{C3CE0A4A-C433-4330-AA87-2C2177869E57}"/>
              </a:ext>
            </a:extLst>
          </p:cNvPr>
          <p:cNvSpPr/>
          <p:nvPr/>
        </p:nvSpPr>
        <p:spPr>
          <a:xfrm>
            <a:off x="7334774" y="4381096"/>
            <a:ext cx="1577130" cy="43622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Session host</a:t>
            </a:r>
          </a:p>
        </p:txBody>
      </p:sp>
      <p:sp>
        <p:nvSpPr>
          <p:cNvPr id="34" name="Rectangle 33">
            <a:extLst>
              <a:ext uri="{FF2B5EF4-FFF2-40B4-BE49-F238E27FC236}">
                <a16:creationId xmlns:a16="http://schemas.microsoft.com/office/drawing/2014/main" id="{2D78BB70-3B41-46A0-B89E-A23450B73BB6}"/>
              </a:ext>
            </a:extLst>
          </p:cNvPr>
          <p:cNvSpPr/>
          <p:nvPr/>
        </p:nvSpPr>
        <p:spPr>
          <a:xfrm>
            <a:off x="8753911" y="2448602"/>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Lighthouse</a:t>
            </a:r>
          </a:p>
        </p:txBody>
      </p:sp>
      <p:sp>
        <p:nvSpPr>
          <p:cNvPr id="40" name="Rectangle 39">
            <a:extLst>
              <a:ext uri="{FF2B5EF4-FFF2-40B4-BE49-F238E27FC236}">
                <a16:creationId xmlns:a16="http://schemas.microsoft.com/office/drawing/2014/main" id="{5268E92B-05E9-44BC-B58A-C2CCE38645AB}"/>
              </a:ext>
            </a:extLst>
          </p:cNvPr>
          <p:cNvSpPr/>
          <p:nvPr/>
        </p:nvSpPr>
        <p:spPr>
          <a:xfrm>
            <a:off x="5576231" y="3637859"/>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Registered app groups</a:t>
            </a:r>
          </a:p>
        </p:txBody>
      </p:sp>
      <p:sp>
        <p:nvSpPr>
          <p:cNvPr id="46" name="Rectangle 45">
            <a:extLst>
              <a:ext uri="{FF2B5EF4-FFF2-40B4-BE49-F238E27FC236}">
                <a16:creationId xmlns:a16="http://schemas.microsoft.com/office/drawing/2014/main" id="{E5D4578D-B37A-4D23-A7AB-C1DF2C85FC12}"/>
              </a:ext>
            </a:extLst>
          </p:cNvPr>
          <p:cNvSpPr/>
          <p:nvPr/>
        </p:nvSpPr>
        <p:spPr>
          <a:xfrm>
            <a:off x="8505032" y="3559127"/>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SSO</a:t>
            </a:r>
          </a:p>
        </p:txBody>
      </p:sp>
      <p:sp>
        <p:nvSpPr>
          <p:cNvPr id="48" name="Rectangle 47">
            <a:extLst>
              <a:ext uri="{FF2B5EF4-FFF2-40B4-BE49-F238E27FC236}">
                <a16:creationId xmlns:a16="http://schemas.microsoft.com/office/drawing/2014/main" id="{579FBD06-8996-4FF8-ACEE-ADFD7D8AC9C0}"/>
              </a:ext>
            </a:extLst>
          </p:cNvPr>
          <p:cNvSpPr/>
          <p:nvPr/>
        </p:nvSpPr>
        <p:spPr>
          <a:xfrm>
            <a:off x="10067127" y="3860193"/>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Ref to workspace</a:t>
            </a:r>
          </a:p>
        </p:txBody>
      </p:sp>
      <p:sp>
        <p:nvSpPr>
          <p:cNvPr id="50" name="Rectangle 49">
            <a:extLst>
              <a:ext uri="{FF2B5EF4-FFF2-40B4-BE49-F238E27FC236}">
                <a16:creationId xmlns:a16="http://schemas.microsoft.com/office/drawing/2014/main" id="{40FE744C-31E4-4EC5-8B03-31DC445BA873}"/>
              </a:ext>
            </a:extLst>
          </p:cNvPr>
          <p:cNvSpPr/>
          <p:nvPr/>
        </p:nvSpPr>
        <p:spPr>
          <a:xfrm>
            <a:off x="10067127" y="4152156"/>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Assigned users</a:t>
            </a:r>
          </a:p>
        </p:txBody>
      </p:sp>
      <p:sp>
        <p:nvSpPr>
          <p:cNvPr id="52" name="Rectangle 51">
            <a:extLst>
              <a:ext uri="{FF2B5EF4-FFF2-40B4-BE49-F238E27FC236}">
                <a16:creationId xmlns:a16="http://schemas.microsoft.com/office/drawing/2014/main" id="{18F302F2-5D11-4ADD-9FD2-387CF3A9078B}"/>
              </a:ext>
            </a:extLst>
          </p:cNvPr>
          <p:cNvSpPr/>
          <p:nvPr/>
        </p:nvSpPr>
        <p:spPr>
          <a:xfrm>
            <a:off x="10067127" y="3581819"/>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RemoteApp/ Desktop</a:t>
            </a:r>
          </a:p>
        </p:txBody>
      </p:sp>
      <p:sp>
        <p:nvSpPr>
          <p:cNvPr id="54" name="Rectangle 53">
            <a:extLst>
              <a:ext uri="{FF2B5EF4-FFF2-40B4-BE49-F238E27FC236}">
                <a16:creationId xmlns:a16="http://schemas.microsoft.com/office/drawing/2014/main" id="{74001F38-6DCA-4479-AC79-51E46942AEB2}"/>
              </a:ext>
            </a:extLst>
          </p:cNvPr>
          <p:cNvSpPr/>
          <p:nvPr/>
        </p:nvSpPr>
        <p:spPr>
          <a:xfrm>
            <a:off x="7512345" y="4753086"/>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User sessions</a:t>
            </a:r>
          </a:p>
        </p:txBody>
      </p:sp>
      <p:cxnSp>
        <p:nvCxnSpPr>
          <p:cNvPr id="56" name="Straight Arrow Connector 55">
            <a:extLst>
              <a:ext uri="{FF2B5EF4-FFF2-40B4-BE49-F238E27FC236}">
                <a16:creationId xmlns:a16="http://schemas.microsoft.com/office/drawing/2014/main" id="{EB001019-1143-430E-ACAD-9533CAE86D33}"/>
              </a:ext>
            </a:extLst>
          </p:cNvPr>
          <p:cNvCxnSpPr>
            <a:stCxn id="4" idx="2"/>
            <a:endCxn id="6" idx="0"/>
          </p:cNvCxnSpPr>
          <p:nvPr/>
        </p:nvCxnSpPr>
        <p:spPr>
          <a:xfrm>
            <a:off x="1931569" y="2802033"/>
            <a:ext cx="0" cy="238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32997F-95B5-4443-B801-E56C60A0E611}"/>
              </a:ext>
            </a:extLst>
          </p:cNvPr>
          <p:cNvCxnSpPr>
            <a:cxnSpLocks/>
            <a:endCxn id="8" idx="0"/>
          </p:cNvCxnSpPr>
          <p:nvPr/>
        </p:nvCxnSpPr>
        <p:spPr>
          <a:xfrm>
            <a:off x="1931569" y="3473477"/>
            <a:ext cx="0" cy="324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CB2D5F1-D3A8-4F51-B96C-3B42A25772CB}"/>
              </a:ext>
            </a:extLst>
          </p:cNvPr>
          <p:cNvCxnSpPr>
            <a:cxnSpLocks/>
            <a:stCxn id="8" idx="2"/>
            <a:endCxn id="12" idx="0"/>
          </p:cNvCxnSpPr>
          <p:nvPr/>
        </p:nvCxnSpPr>
        <p:spPr>
          <a:xfrm flipH="1">
            <a:off x="1586921" y="4234453"/>
            <a:ext cx="344648" cy="321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CD72514-AD3F-47D0-8864-FD4B4E06529E}"/>
              </a:ext>
            </a:extLst>
          </p:cNvPr>
          <p:cNvCxnSpPr>
            <a:cxnSpLocks/>
            <a:stCxn id="8" idx="2"/>
            <a:endCxn id="10" idx="0"/>
          </p:cNvCxnSpPr>
          <p:nvPr/>
        </p:nvCxnSpPr>
        <p:spPr>
          <a:xfrm>
            <a:off x="1931569" y="4234453"/>
            <a:ext cx="1388378" cy="321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0649E0-ACA9-46FC-B635-EAF5EF466532}"/>
              </a:ext>
            </a:extLst>
          </p:cNvPr>
          <p:cNvCxnSpPr>
            <a:cxnSpLocks/>
            <a:stCxn id="24" idx="2"/>
          </p:cNvCxnSpPr>
          <p:nvPr/>
        </p:nvCxnSpPr>
        <p:spPr>
          <a:xfrm flipH="1">
            <a:off x="8115653" y="2802033"/>
            <a:ext cx="7686" cy="416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8DC52A4-C372-42DE-9202-CB56BBE67053}"/>
              </a:ext>
            </a:extLst>
          </p:cNvPr>
          <p:cNvCxnSpPr>
            <a:cxnSpLocks/>
            <a:stCxn id="24" idx="2"/>
            <a:endCxn id="26" idx="0"/>
          </p:cNvCxnSpPr>
          <p:nvPr/>
        </p:nvCxnSpPr>
        <p:spPr>
          <a:xfrm flipH="1">
            <a:off x="6186878" y="2802033"/>
            <a:ext cx="1936461" cy="428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9CD877A-F7A7-4D6A-B830-B5795A4146B1}"/>
              </a:ext>
            </a:extLst>
          </p:cNvPr>
          <p:cNvCxnSpPr>
            <a:cxnSpLocks/>
            <a:stCxn id="24" idx="2"/>
            <a:endCxn id="30" idx="0"/>
          </p:cNvCxnSpPr>
          <p:nvPr/>
        </p:nvCxnSpPr>
        <p:spPr>
          <a:xfrm>
            <a:off x="8123339" y="2802033"/>
            <a:ext cx="2521929" cy="389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CD0896B-BED9-46BD-A350-7E1443FB4D35}"/>
              </a:ext>
            </a:extLst>
          </p:cNvPr>
          <p:cNvCxnSpPr>
            <a:cxnSpLocks/>
            <a:stCxn id="28" idx="2"/>
          </p:cNvCxnSpPr>
          <p:nvPr/>
        </p:nvCxnSpPr>
        <p:spPr>
          <a:xfrm>
            <a:off x="8123339" y="3654733"/>
            <a:ext cx="0" cy="699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2628F51-A6D1-455B-9FD1-2A83559DFA9E}"/>
              </a:ext>
            </a:extLst>
          </p:cNvPr>
          <p:cNvSpPr txBox="1"/>
          <p:nvPr/>
        </p:nvSpPr>
        <p:spPr>
          <a:xfrm>
            <a:off x="1074311" y="1512835"/>
            <a:ext cx="1777946" cy="369332"/>
          </a:xfrm>
          <a:prstGeom prst="rect">
            <a:avLst/>
          </a:prstGeom>
          <a:noFill/>
        </p:spPr>
        <p:txBody>
          <a:bodyPr wrap="square" rtlCol="0" anchor="t">
            <a:spAutoFit/>
          </a:bodyPr>
          <a:lstStyle/>
          <a:p>
            <a:pPr>
              <a:defRPr/>
            </a:pPr>
            <a:r>
              <a:rPr lang="en-US">
                <a:solidFill>
                  <a:srgbClr val="C00000"/>
                </a:solidFill>
                <a:latin typeface="Calibri" panose="020F0502020204030204"/>
              </a:rPr>
              <a:t>V1</a:t>
            </a: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 object model</a:t>
            </a:r>
          </a:p>
        </p:txBody>
      </p:sp>
      <p:sp>
        <p:nvSpPr>
          <p:cNvPr id="84" name="TextBox 83">
            <a:extLst>
              <a:ext uri="{FF2B5EF4-FFF2-40B4-BE49-F238E27FC236}">
                <a16:creationId xmlns:a16="http://schemas.microsoft.com/office/drawing/2014/main" id="{DAB22C30-64D4-4479-9697-7EA17EF430A3}"/>
              </a:ext>
            </a:extLst>
          </p:cNvPr>
          <p:cNvSpPr txBox="1"/>
          <p:nvPr/>
        </p:nvSpPr>
        <p:spPr>
          <a:xfrm>
            <a:off x="7265213" y="1468584"/>
            <a:ext cx="2977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panose="020F0502020204030204"/>
                <a:ea typeface="+mn-ea"/>
                <a:cs typeface="+mn-cs"/>
              </a:rPr>
              <a:t>V2 object model</a:t>
            </a:r>
          </a:p>
        </p:txBody>
      </p:sp>
      <p:sp>
        <p:nvSpPr>
          <p:cNvPr id="3" name="Rectangle 2">
            <a:extLst>
              <a:ext uri="{FF2B5EF4-FFF2-40B4-BE49-F238E27FC236}">
                <a16:creationId xmlns:a16="http://schemas.microsoft.com/office/drawing/2014/main" id="{0FA01DDA-A230-45F7-91CB-765FB2149FD3}"/>
              </a:ext>
            </a:extLst>
          </p:cNvPr>
          <p:cNvSpPr/>
          <p:nvPr/>
        </p:nvSpPr>
        <p:spPr>
          <a:xfrm>
            <a:off x="8505032" y="3820599"/>
            <a:ext cx="1251358" cy="23878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panose="020F0502020204030204"/>
                <a:ea typeface="+mn-ea"/>
                <a:cs typeface="+mn-cs"/>
              </a:rPr>
              <a:t>List of app groups</a:t>
            </a:r>
          </a:p>
        </p:txBody>
      </p:sp>
      <p:sp>
        <p:nvSpPr>
          <p:cNvPr id="5" name="Rectangle 4">
            <a:extLst>
              <a:ext uri="{FF2B5EF4-FFF2-40B4-BE49-F238E27FC236}">
                <a16:creationId xmlns:a16="http://schemas.microsoft.com/office/drawing/2014/main" id="{560D73C5-2770-44C5-ADE1-3CC178E75F06}"/>
              </a:ext>
            </a:extLst>
          </p:cNvPr>
          <p:cNvSpPr/>
          <p:nvPr/>
        </p:nvSpPr>
        <p:spPr>
          <a:xfrm>
            <a:off x="6954561" y="5673273"/>
            <a:ext cx="3050708" cy="7220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Note: All resources will have resource group and location associated with it</a:t>
            </a:r>
          </a:p>
        </p:txBody>
      </p:sp>
    </p:spTree>
    <p:extLst>
      <p:ext uri="{BB962C8B-B14F-4D97-AF65-F5344CB8AC3E}">
        <p14:creationId xmlns:p14="http://schemas.microsoft.com/office/powerpoint/2010/main" val="472542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0AAAB100409640B670261C59305E9C" ma:contentTypeVersion="11" ma:contentTypeDescription="Create a new document." ma:contentTypeScope="" ma:versionID="927e55d99e295bda8f85069a84c9338e">
  <xsd:schema xmlns:xsd="http://www.w3.org/2001/XMLSchema" xmlns:xs="http://www.w3.org/2001/XMLSchema" xmlns:p="http://schemas.microsoft.com/office/2006/metadata/properties" xmlns:ns2="a990f03e-4e19-4e1f-b531-5ccfc07cb5b3" xmlns:ns3="9386a110-3d65-46f2-ba11-41fcfb00089e" targetNamespace="http://schemas.microsoft.com/office/2006/metadata/properties" ma:root="true" ma:fieldsID="794f8ecc54153e6db2c8dcca4d3eca80" ns2:_="" ns3:_="">
    <xsd:import namespace="a990f03e-4e19-4e1f-b531-5ccfc07cb5b3"/>
    <xsd:import namespace="9386a110-3d65-46f2-ba11-41fcfb00089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90f03e-4e19-4e1f-b531-5ccfc07cb5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86a110-3d65-46f2-ba11-41fcfb00089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a990f03e-4e19-4e1f-b531-5ccfc07cb5b3" xsi:nil="true"/>
  </documentManagement>
</p:properties>
</file>

<file path=customXml/itemProps1.xml><?xml version="1.0" encoding="utf-8"?>
<ds:datastoreItem xmlns:ds="http://schemas.openxmlformats.org/officeDocument/2006/customXml" ds:itemID="{DB94285D-AA05-45F9-8ACB-EBB87F86DB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90f03e-4e19-4e1f-b531-5ccfc07cb5b3"/>
    <ds:schemaRef ds:uri="9386a110-3d65-46f2-ba11-41fcfb0008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2F67B9-3640-4902-ACCB-03BF9411B184}">
  <ds:schemaRefs>
    <ds:schemaRef ds:uri="http://schemas.microsoft.com/sharepoint/v3/contenttype/forms"/>
  </ds:schemaRefs>
</ds:datastoreItem>
</file>

<file path=customXml/itemProps3.xml><?xml version="1.0" encoding="utf-8"?>
<ds:datastoreItem xmlns:ds="http://schemas.openxmlformats.org/officeDocument/2006/customXml" ds:itemID="{3C7EF308-AB5B-4FAD-B5A0-3F79AFBB66DE}">
  <ds:schemaRefs>
    <ds:schemaRef ds:uri="http://schemas.microsoft.com/office/2006/metadata/properties"/>
    <ds:schemaRef ds:uri="http://schemas.microsoft.com/office/infopath/2007/PartnerControls"/>
    <ds:schemaRef ds:uri="a990f03e-4e19-4e1f-b531-5ccfc07cb5b3"/>
  </ds:schemaRefs>
</ds:datastoreItem>
</file>

<file path=docProps/app.xml><?xml version="1.0" encoding="utf-8"?>
<Properties xmlns="http://schemas.openxmlformats.org/officeDocument/2006/extended-properties" xmlns:vt="http://schemas.openxmlformats.org/officeDocument/2006/docPropsVTypes">
  <TotalTime>40</TotalTime>
  <Words>3390</Words>
  <Application>Microsoft Office PowerPoint</Application>
  <PresentationFormat>Widescreen</PresentationFormat>
  <Paragraphs>601</Paragraphs>
  <Slides>40</Slides>
  <Notes>20</Notes>
  <HiddenSlides>7</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40</vt:i4>
      </vt:variant>
    </vt:vector>
  </HeadingPairs>
  <TitlesOfParts>
    <vt:vector size="55" baseType="lpstr">
      <vt:lpstr>Arial</vt:lpstr>
      <vt:lpstr>Calibri</vt:lpstr>
      <vt:lpstr>Calibri Light</vt:lpstr>
      <vt:lpstr>Segoe UI</vt:lpstr>
      <vt:lpstr>Segoe UI (Body)</vt:lpstr>
      <vt:lpstr>Segoe UI Semibold</vt:lpstr>
      <vt:lpstr>Segoe UI Semilight</vt:lpstr>
      <vt:lpstr>Symbol</vt:lpstr>
      <vt:lpstr>Times New Roman</vt:lpstr>
      <vt:lpstr>Wingdings</vt:lpstr>
      <vt:lpstr>1_Office Theme</vt:lpstr>
      <vt:lpstr>Office Theme</vt:lpstr>
      <vt:lpstr>Azure 1</vt:lpstr>
      <vt:lpstr>2_Office Theme</vt:lpstr>
      <vt:lpstr>think-cell Slide</vt:lpstr>
      <vt:lpstr>Agenda – WVD Discussion</vt:lpstr>
      <vt:lpstr>PowerPoint Presentation</vt:lpstr>
      <vt:lpstr>Agenda</vt:lpstr>
      <vt:lpstr>What’s included in the Spring 2020 service update</vt:lpstr>
      <vt:lpstr>Notable Notables</vt:lpstr>
      <vt:lpstr>New Constructs &amp; Inter-relationships</vt:lpstr>
      <vt:lpstr>PowerPoint Presentation</vt:lpstr>
      <vt:lpstr>WVD Load Balancing Algorithms</vt:lpstr>
      <vt:lpstr>WVD Object model - comparison</vt:lpstr>
      <vt:lpstr>Demo - Spring Update Management via WVD Portal</vt:lpstr>
      <vt:lpstr>Obligatory Summary Slide</vt:lpstr>
      <vt:lpstr>Diagnostics comparison</vt:lpstr>
      <vt:lpstr>PowerPoint Presentation</vt:lpstr>
      <vt:lpstr>PowerPoint Presentation</vt:lpstr>
      <vt:lpstr>PowerPoint Presentation</vt:lpstr>
      <vt:lpstr>PowerPoint Presentation</vt:lpstr>
      <vt:lpstr>Diagnostics out of the box https://docs.microsoft.com/en-us/azure/virtual-desktop/diagnostics-log-analytics#cadence-for-sending-diagnostic-events </vt:lpstr>
      <vt:lpstr>PowerBI Integration https://github.com/zrahui/RemoteWorkPerth/tree/master/WVD/wvd-powerbi </vt:lpstr>
      <vt:lpstr>PowerPoint Presentation</vt:lpstr>
      <vt:lpstr>WVD V2 considerations</vt:lpstr>
      <vt:lpstr>PowerPoint Presentation</vt:lpstr>
      <vt:lpstr>PowerShell update</vt:lpstr>
      <vt:lpstr>Security Updates</vt:lpstr>
      <vt:lpstr>Preview:  Migration Goals WVD v1 to WVD v2</vt:lpstr>
      <vt:lpstr>Overview:  Migration from non-ARM to ARM WVD</vt:lpstr>
      <vt:lpstr>Big Rocks – Curb Your Enthusiasm </vt:lpstr>
      <vt:lpstr>WVD – Super Inter-dependence!! </vt:lpstr>
      <vt:lpstr>Learn More</vt:lpstr>
      <vt:lpstr>Q &amp; A</vt:lpstr>
      <vt:lpstr>But Wait... There's More!</vt:lpstr>
      <vt:lpstr>MSIX – A New Packaging Solution</vt:lpstr>
      <vt:lpstr>MSIX app attach process flow</vt:lpstr>
      <vt:lpstr>Traditional application delivery vs. MSIX app attach </vt:lpstr>
      <vt:lpstr>App Management Strategies in VDI/SBC</vt:lpstr>
      <vt:lpstr>Dynamic app provisioning comparison: app layering vs. MSIX app attach</vt:lpstr>
      <vt:lpstr>Sample scenario</vt:lpstr>
      <vt:lpstr>MSIX app attach goals…</vt:lpstr>
      <vt:lpstr>Benefits of MSIX app attach</vt:lpstr>
      <vt:lpstr>MSIX app attach is not…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WVD Object model - comparison</dc:title>
  <dc:creator>Tom Hickling</dc:creator>
  <cp:lastModifiedBy>Rich McBrine</cp:lastModifiedBy>
  <cp:revision>22</cp:revision>
  <dcterms:created xsi:type="dcterms:W3CDTF">2020-01-03T12:06:52Z</dcterms:created>
  <dcterms:modified xsi:type="dcterms:W3CDTF">2020-05-11T13:05:44Z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thhickli@microsoft.com</vt:lpwstr>
  </property>
  <property fmtid="{D5CDD505-2E9C-101B-9397-08002B2CF9AE}" pid="5" name="MSIP_Label_f42aa342-8706-4288-bd11-ebb85995028c_SetDate">
    <vt:lpwstr>2020-01-03T12:09:14.3551706Z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961fccfc-aa1d-4f14-8293-2653f923a999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0x010100AA0AAAB100409640B670261C59305E9C</vt:lpwstr>
  </property>
</Properties>
</file>